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1" r:id="rId5"/>
  </p:sldMasterIdLst>
  <p:notesMasterIdLst>
    <p:notesMasterId r:id="rId15"/>
  </p:notesMasterIdLst>
  <p:sldIdLst>
    <p:sldId id="293" r:id="rId6"/>
    <p:sldId id="294" r:id="rId7"/>
    <p:sldId id="295" r:id="rId8"/>
    <p:sldId id="276" r:id="rId9"/>
    <p:sldId id="286" r:id="rId10"/>
    <p:sldId id="289" r:id="rId11"/>
    <p:sldId id="292" r:id="rId12"/>
    <p:sldId id="291" r:id="rId13"/>
    <p:sldId id="28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Helvetica" panose="020B060402020202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Open Sans" panose="020B0606030504020204" pitchFamily="34" charset="0"/>
      <p:regular r:id="rId30"/>
    </p:embeddedFont>
    <p:embeddedFont>
      <p:font typeface="Open Sans" panose="020B0606030504020204" pitchFamily="34" charset="0"/>
      <p:regular r:id="rId30"/>
    </p:embeddedFont>
    <p:embeddedFont>
      <p:font typeface="Open Sans Semibold" panose="020B0706030804020204" pitchFamily="34"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38"/>
    <a:srgbClr val="005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D8173-3F2A-47ED-B6EE-61ED085F5896}" v="8" dt="2023-07-13T17:06:04.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13" autoAdjust="0"/>
  </p:normalViewPr>
  <p:slideViewPr>
    <p:cSldViewPr snapToGrid="0">
      <p:cViewPr varScale="1">
        <p:scale>
          <a:sx n="46" d="100"/>
          <a:sy n="46" d="100"/>
        </p:scale>
        <p:origin x="14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font" Target="fonts/font17.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orrison" userId="7eae6f2c-8375-4b1b-a6c5-74d79ab14498" providerId="ADAL" clId="{4D00EBB1-ACB1-4E01-BDDC-4B7A5B9D3D43}"/>
    <pc:docChg chg="undo custSel modSld sldOrd modMainMaster">
      <pc:chgData name="Anna Morrison" userId="7eae6f2c-8375-4b1b-a6c5-74d79ab14498" providerId="ADAL" clId="{4D00EBB1-ACB1-4E01-BDDC-4B7A5B9D3D43}" dt="2022-01-20T05:39:32.737" v="1401" actId="20577"/>
      <pc:docMkLst>
        <pc:docMk/>
      </pc:docMkLst>
      <pc:sldChg chg="addSp delSp modSp mod modNotesTx">
        <pc:chgData name="Anna Morrison" userId="7eae6f2c-8375-4b1b-a6c5-74d79ab14498" providerId="ADAL" clId="{4D00EBB1-ACB1-4E01-BDDC-4B7A5B9D3D43}" dt="2022-01-20T05:32:15.646" v="574" actId="21"/>
        <pc:sldMkLst>
          <pc:docMk/>
          <pc:sldMk cId="232051305" sldId="272"/>
        </pc:sldMkLst>
        <pc:spChg chg="add mod">
          <ac:chgData name="Anna Morrison" userId="7eae6f2c-8375-4b1b-a6c5-74d79ab14498" providerId="ADAL" clId="{4D00EBB1-ACB1-4E01-BDDC-4B7A5B9D3D43}" dt="2022-01-19T12:20:57.542" v="109" actId="20577"/>
          <ac:spMkLst>
            <pc:docMk/>
            <pc:sldMk cId="232051305" sldId="272"/>
            <ac:spMk id="10" creationId="{74F921CE-5038-4A85-A974-6DCE35D99438}"/>
          </ac:spMkLst>
        </pc:spChg>
        <pc:spChg chg="del">
          <ac:chgData name="Anna Morrison" userId="7eae6f2c-8375-4b1b-a6c5-74d79ab14498" providerId="ADAL" clId="{4D00EBB1-ACB1-4E01-BDDC-4B7A5B9D3D43}" dt="2022-01-20T05:32:15.646" v="574" actId="21"/>
          <ac:spMkLst>
            <pc:docMk/>
            <pc:sldMk cId="232051305" sldId="272"/>
            <ac:spMk id="22" creationId="{FF8E220E-EAD1-4A23-BA01-5B5F816ADE72}"/>
          </ac:spMkLst>
        </pc:spChg>
        <pc:picChg chg="del">
          <ac:chgData name="Anna Morrison" userId="7eae6f2c-8375-4b1b-a6c5-74d79ab14498" providerId="ADAL" clId="{4D00EBB1-ACB1-4E01-BDDC-4B7A5B9D3D43}" dt="2022-01-19T12:18:44.919" v="44" actId="478"/>
          <ac:picMkLst>
            <pc:docMk/>
            <pc:sldMk cId="232051305" sldId="272"/>
            <ac:picMk id="2" creationId="{375F1878-8410-4B6A-A766-21B58B1AB9AA}"/>
          </ac:picMkLst>
        </pc:picChg>
        <pc:picChg chg="del">
          <ac:chgData name="Anna Morrison" userId="7eae6f2c-8375-4b1b-a6c5-74d79ab14498" providerId="ADAL" clId="{4D00EBB1-ACB1-4E01-BDDC-4B7A5B9D3D43}" dt="2022-01-19T12:18:46.725" v="45" actId="478"/>
          <ac:picMkLst>
            <pc:docMk/>
            <pc:sldMk cId="232051305" sldId="272"/>
            <ac:picMk id="3" creationId="{7AB63B9E-51EF-4640-93A8-F2644B9FDA43}"/>
          </ac:picMkLst>
        </pc:picChg>
      </pc:sldChg>
      <pc:sldChg chg="addSp delSp modSp mod">
        <pc:chgData name="Anna Morrison" userId="7eae6f2c-8375-4b1b-a6c5-74d79ab14498" providerId="ADAL" clId="{4D00EBB1-ACB1-4E01-BDDC-4B7A5B9D3D43}" dt="2022-01-20T05:33:06.067" v="582" actId="14100"/>
        <pc:sldMkLst>
          <pc:docMk/>
          <pc:sldMk cId="1518961159" sldId="275"/>
        </pc:sldMkLst>
        <pc:spChg chg="del mod">
          <ac:chgData name="Anna Morrison" userId="7eae6f2c-8375-4b1b-a6c5-74d79ab14498" providerId="ADAL" clId="{4D00EBB1-ACB1-4E01-BDDC-4B7A5B9D3D43}" dt="2022-01-20T05:32:41.912" v="578" actId="478"/>
          <ac:spMkLst>
            <pc:docMk/>
            <pc:sldMk cId="1518961159" sldId="275"/>
            <ac:spMk id="5" creationId="{81B53FD5-A7E5-4905-90CC-EDAE80714692}"/>
          </ac:spMkLst>
        </pc:spChg>
        <pc:spChg chg="add mod">
          <ac:chgData name="Anna Morrison" userId="7eae6f2c-8375-4b1b-a6c5-74d79ab14498" providerId="ADAL" clId="{4D00EBB1-ACB1-4E01-BDDC-4B7A5B9D3D43}" dt="2022-01-20T05:33:06.067" v="582" actId="14100"/>
          <ac:spMkLst>
            <pc:docMk/>
            <pc:sldMk cId="1518961159" sldId="275"/>
            <ac:spMk id="7" creationId="{B1B22171-6523-4112-819D-7B7F058E76D1}"/>
          </ac:spMkLst>
        </pc:spChg>
        <pc:picChg chg="ord">
          <ac:chgData name="Anna Morrison" userId="7eae6f2c-8375-4b1b-a6c5-74d79ab14498" providerId="ADAL" clId="{4D00EBB1-ACB1-4E01-BDDC-4B7A5B9D3D43}" dt="2022-01-20T05:32:55.525" v="580" actId="167"/>
          <ac:picMkLst>
            <pc:docMk/>
            <pc:sldMk cId="1518961159" sldId="275"/>
            <ac:picMk id="9" creationId="{83BA5A72-001E-4CA8-B965-4DA637040364}"/>
          </ac:picMkLst>
        </pc:picChg>
      </pc:sldChg>
      <pc:sldChg chg="delSp mod">
        <pc:chgData name="Anna Morrison" userId="7eae6f2c-8375-4b1b-a6c5-74d79ab14498" providerId="ADAL" clId="{4D00EBB1-ACB1-4E01-BDDC-4B7A5B9D3D43}" dt="2022-01-20T05:33:13.905" v="583" actId="478"/>
        <pc:sldMkLst>
          <pc:docMk/>
          <pc:sldMk cId="2299251047" sldId="276"/>
        </pc:sldMkLst>
        <pc:spChg chg="del">
          <ac:chgData name="Anna Morrison" userId="7eae6f2c-8375-4b1b-a6c5-74d79ab14498" providerId="ADAL" clId="{4D00EBB1-ACB1-4E01-BDDC-4B7A5B9D3D43}" dt="2022-01-20T05:33:13.905" v="583" actId="478"/>
          <ac:spMkLst>
            <pc:docMk/>
            <pc:sldMk cId="2299251047" sldId="276"/>
            <ac:spMk id="5" creationId="{81B53FD5-A7E5-4905-90CC-EDAE80714692}"/>
          </ac:spMkLst>
        </pc:spChg>
      </pc:sldChg>
      <pc:sldChg chg="modSp mod modAnim">
        <pc:chgData name="Anna Morrison" userId="7eae6f2c-8375-4b1b-a6c5-74d79ab14498" providerId="ADAL" clId="{4D00EBB1-ACB1-4E01-BDDC-4B7A5B9D3D43}" dt="2022-01-20T05:31:32.153" v="571" actId="20577"/>
        <pc:sldMkLst>
          <pc:docMk/>
          <pc:sldMk cId="3067603040" sldId="285"/>
        </pc:sldMkLst>
        <pc:spChg chg="mod">
          <ac:chgData name="Anna Morrison" userId="7eae6f2c-8375-4b1b-a6c5-74d79ab14498" providerId="ADAL" clId="{4D00EBB1-ACB1-4E01-BDDC-4B7A5B9D3D43}" dt="2022-01-20T05:31:32.153" v="571" actId="20577"/>
          <ac:spMkLst>
            <pc:docMk/>
            <pc:sldMk cId="3067603040" sldId="285"/>
            <ac:spMk id="3" creationId="{E61FC4E2-72E8-4086-B17D-2CBE9D9A1113}"/>
          </ac:spMkLst>
        </pc:spChg>
      </pc:sldChg>
      <pc:sldChg chg="addSp delSp modSp mod">
        <pc:chgData name="Anna Morrison" userId="7eae6f2c-8375-4b1b-a6c5-74d79ab14498" providerId="ADAL" clId="{4D00EBB1-ACB1-4E01-BDDC-4B7A5B9D3D43}" dt="2022-01-20T05:33:18.227" v="585"/>
        <pc:sldMkLst>
          <pc:docMk/>
          <pc:sldMk cId="2922668965" sldId="286"/>
        </pc:sldMkLst>
        <pc:spChg chg="del">
          <ac:chgData name="Anna Morrison" userId="7eae6f2c-8375-4b1b-a6c5-74d79ab14498" providerId="ADAL" clId="{4D00EBB1-ACB1-4E01-BDDC-4B7A5B9D3D43}" dt="2022-01-20T05:33:17.394" v="584" actId="478"/>
          <ac:spMkLst>
            <pc:docMk/>
            <pc:sldMk cId="2922668965" sldId="286"/>
            <ac:spMk id="5" creationId="{81B53FD5-A7E5-4905-90CC-EDAE80714692}"/>
          </ac:spMkLst>
        </pc:spChg>
        <pc:spChg chg="add mod">
          <ac:chgData name="Anna Morrison" userId="7eae6f2c-8375-4b1b-a6c5-74d79ab14498" providerId="ADAL" clId="{4D00EBB1-ACB1-4E01-BDDC-4B7A5B9D3D43}" dt="2022-01-20T05:33:18.227" v="585"/>
          <ac:spMkLst>
            <pc:docMk/>
            <pc:sldMk cId="2922668965" sldId="286"/>
            <ac:spMk id="7" creationId="{3E72688F-FA69-4659-9C45-1075F21A477C}"/>
          </ac:spMkLst>
        </pc:spChg>
      </pc:sldChg>
      <pc:sldChg chg="delSp modSp mod ord modNotesTx">
        <pc:chgData name="Anna Morrison" userId="7eae6f2c-8375-4b1b-a6c5-74d79ab14498" providerId="ADAL" clId="{4D00EBB1-ACB1-4E01-BDDC-4B7A5B9D3D43}" dt="2022-01-20T05:32:38.682" v="577" actId="478"/>
        <pc:sldMkLst>
          <pc:docMk/>
          <pc:sldMk cId="782582297" sldId="287"/>
        </pc:sldMkLst>
        <pc:spChg chg="del">
          <ac:chgData name="Anna Morrison" userId="7eae6f2c-8375-4b1b-a6c5-74d79ab14498" providerId="ADAL" clId="{4D00EBB1-ACB1-4E01-BDDC-4B7A5B9D3D43}" dt="2022-01-20T05:32:38.682" v="577" actId="478"/>
          <ac:spMkLst>
            <pc:docMk/>
            <pc:sldMk cId="782582297" sldId="287"/>
            <ac:spMk id="5" creationId="{81B53FD5-A7E5-4905-90CC-EDAE80714692}"/>
          </ac:spMkLst>
        </pc:spChg>
        <pc:spChg chg="mod">
          <ac:chgData name="Anna Morrison" userId="7eae6f2c-8375-4b1b-a6c5-74d79ab14498" providerId="ADAL" clId="{4D00EBB1-ACB1-4E01-BDDC-4B7A5B9D3D43}" dt="2022-01-19T12:54:44.853" v="569" actId="207"/>
          <ac:spMkLst>
            <pc:docMk/>
            <pc:sldMk cId="782582297" sldId="287"/>
            <ac:spMk id="7" creationId="{00ED7F5D-988D-428D-8D73-D43F94BC0636}"/>
          </ac:spMkLst>
        </pc:spChg>
        <pc:spChg chg="mod">
          <ac:chgData name="Anna Morrison" userId="7eae6f2c-8375-4b1b-a6c5-74d79ab14498" providerId="ADAL" clId="{4D00EBB1-ACB1-4E01-BDDC-4B7A5B9D3D43}" dt="2022-01-19T12:46:54.542" v="542" actId="14100"/>
          <ac:spMkLst>
            <pc:docMk/>
            <pc:sldMk cId="782582297" sldId="287"/>
            <ac:spMk id="16" creationId="{9176BB94-F8B6-470E-9DD1-23C99895CA6A}"/>
          </ac:spMkLst>
        </pc:spChg>
        <pc:spChg chg="mod">
          <ac:chgData name="Anna Morrison" userId="7eae6f2c-8375-4b1b-a6c5-74d79ab14498" providerId="ADAL" clId="{4D00EBB1-ACB1-4E01-BDDC-4B7A5B9D3D43}" dt="2022-01-19T12:47:57.368" v="557" actId="14100"/>
          <ac:spMkLst>
            <pc:docMk/>
            <pc:sldMk cId="782582297" sldId="287"/>
            <ac:spMk id="21" creationId="{8651F7A9-4A5C-4CAB-81BC-4A42F1336CEE}"/>
          </ac:spMkLst>
        </pc:spChg>
        <pc:spChg chg="mod">
          <ac:chgData name="Anna Morrison" userId="7eae6f2c-8375-4b1b-a6c5-74d79ab14498" providerId="ADAL" clId="{4D00EBB1-ACB1-4E01-BDDC-4B7A5B9D3D43}" dt="2022-01-19T12:47:50.214" v="555" actId="14100"/>
          <ac:spMkLst>
            <pc:docMk/>
            <pc:sldMk cId="782582297" sldId="287"/>
            <ac:spMk id="25" creationId="{C1BDF245-C279-40F3-843D-F0C72ACA9580}"/>
          </ac:spMkLst>
        </pc:spChg>
        <pc:spChg chg="mod">
          <ac:chgData name="Anna Morrison" userId="7eae6f2c-8375-4b1b-a6c5-74d79ab14498" providerId="ADAL" clId="{4D00EBB1-ACB1-4E01-BDDC-4B7A5B9D3D43}" dt="2022-01-19T12:45:11.961" v="515" actId="14100"/>
          <ac:spMkLst>
            <pc:docMk/>
            <pc:sldMk cId="782582297" sldId="287"/>
            <ac:spMk id="27" creationId="{27B6CBF0-BA01-4CE5-8636-E51DFB9B1BC4}"/>
          </ac:spMkLst>
        </pc:spChg>
        <pc:spChg chg="mod">
          <ac:chgData name="Anna Morrison" userId="7eae6f2c-8375-4b1b-a6c5-74d79ab14498" providerId="ADAL" clId="{4D00EBB1-ACB1-4E01-BDDC-4B7A5B9D3D43}" dt="2022-01-19T12:47:05.045" v="544" actId="14100"/>
          <ac:spMkLst>
            <pc:docMk/>
            <pc:sldMk cId="782582297" sldId="287"/>
            <ac:spMk id="30" creationId="{2434E325-D686-4B99-AD37-150096D7C87B}"/>
          </ac:spMkLst>
        </pc:spChg>
        <pc:spChg chg="mod">
          <ac:chgData name="Anna Morrison" userId="7eae6f2c-8375-4b1b-a6c5-74d79ab14498" providerId="ADAL" clId="{4D00EBB1-ACB1-4E01-BDDC-4B7A5B9D3D43}" dt="2022-01-19T12:48:11.189" v="561" actId="14100"/>
          <ac:spMkLst>
            <pc:docMk/>
            <pc:sldMk cId="782582297" sldId="287"/>
            <ac:spMk id="32" creationId="{64745A24-F3C2-4973-A9B3-B7CBA5528220}"/>
          </ac:spMkLst>
        </pc:spChg>
        <pc:spChg chg="mod">
          <ac:chgData name="Anna Morrison" userId="7eae6f2c-8375-4b1b-a6c5-74d79ab14498" providerId="ADAL" clId="{4D00EBB1-ACB1-4E01-BDDC-4B7A5B9D3D43}" dt="2022-01-19T12:47:39.638" v="552" actId="1076"/>
          <ac:spMkLst>
            <pc:docMk/>
            <pc:sldMk cId="782582297" sldId="287"/>
            <ac:spMk id="34" creationId="{3380C492-42DE-42C1-BB30-F7223EE18FC8}"/>
          </ac:spMkLst>
        </pc:spChg>
        <pc:spChg chg="mod">
          <ac:chgData name="Anna Morrison" userId="7eae6f2c-8375-4b1b-a6c5-74d79ab14498" providerId="ADAL" clId="{4D00EBB1-ACB1-4E01-BDDC-4B7A5B9D3D43}" dt="2022-01-19T12:45:37.543" v="521" actId="1076"/>
          <ac:spMkLst>
            <pc:docMk/>
            <pc:sldMk cId="782582297" sldId="287"/>
            <ac:spMk id="36" creationId="{AFA74369-EAC6-4E4F-AB6D-70BE28FCD685}"/>
          </ac:spMkLst>
        </pc:spChg>
        <pc:spChg chg="mod">
          <ac:chgData name="Anna Morrison" userId="7eae6f2c-8375-4b1b-a6c5-74d79ab14498" providerId="ADAL" clId="{4D00EBB1-ACB1-4E01-BDDC-4B7A5B9D3D43}" dt="2022-01-19T12:48:33.562" v="565" actId="1076"/>
          <ac:spMkLst>
            <pc:docMk/>
            <pc:sldMk cId="782582297" sldId="287"/>
            <ac:spMk id="38" creationId="{29222D18-6EAC-4FDA-B0FC-6B9CDC9EDD0D}"/>
          </ac:spMkLst>
        </pc:spChg>
        <pc:spChg chg="mod">
          <ac:chgData name="Anna Morrison" userId="7eae6f2c-8375-4b1b-a6c5-74d79ab14498" providerId="ADAL" clId="{4D00EBB1-ACB1-4E01-BDDC-4B7A5B9D3D43}" dt="2022-01-19T12:48:38.400" v="566" actId="1076"/>
          <ac:spMkLst>
            <pc:docMk/>
            <pc:sldMk cId="782582297" sldId="287"/>
            <ac:spMk id="40" creationId="{EAE93417-6931-4CB2-AD69-259E4F40C1B7}"/>
          </ac:spMkLst>
        </pc:spChg>
        <pc:spChg chg="mod">
          <ac:chgData name="Anna Morrison" userId="7eae6f2c-8375-4b1b-a6c5-74d79ab14498" providerId="ADAL" clId="{4D00EBB1-ACB1-4E01-BDDC-4B7A5B9D3D43}" dt="2022-01-19T12:48:42.851" v="567" actId="1076"/>
          <ac:spMkLst>
            <pc:docMk/>
            <pc:sldMk cId="782582297" sldId="287"/>
            <ac:spMk id="42" creationId="{84E07204-5345-4652-8673-8456BFBACBE7}"/>
          </ac:spMkLst>
        </pc:spChg>
        <pc:picChg chg="mod">
          <ac:chgData name="Anna Morrison" userId="7eae6f2c-8375-4b1b-a6c5-74d79ab14498" providerId="ADAL" clId="{4D00EBB1-ACB1-4E01-BDDC-4B7A5B9D3D43}" dt="2022-01-19T12:44:55.566" v="511" actId="14100"/>
          <ac:picMkLst>
            <pc:docMk/>
            <pc:sldMk cId="782582297" sldId="287"/>
            <ac:picMk id="13" creationId="{AADE3182-8C5B-42B2-B8AB-693FEDAFB566}"/>
          </ac:picMkLst>
        </pc:picChg>
        <pc:picChg chg="mod">
          <ac:chgData name="Anna Morrison" userId="7eae6f2c-8375-4b1b-a6c5-74d79ab14498" providerId="ADAL" clId="{4D00EBB1-ACB1-4E01-BDDC-4B7A5B9D3D43}" dt="2022-01-19T12:45:46.224" v="523" actId="1076"/>
          <ac:picMkLst>
            <pc:docMk/>
            <pc:sldMk cId="782582297" sldId="287"/>
            <ac:picMk id="15" creationId="{3BA20ECE-132A-4E10-9828-04F6C608E03B}"/>
          </ac:picMkLst>
        </pc:picChg>
        <pc:picChg chg="mod">
          <ac:chgData name="Anna Morrison" userId="7eae6f2c-8375-4b1b-a6c5-74d79ab14498" providerId="ADAL" clId="{4D00EBB1-ACB1-4E01-BDDC-4B7A5B9D3D43}" dt="2022-01-19T12:46:01.860" v="529" actId="1076"/>
          <ac:picMkLst>
            <pc:docMk/>
            <pc:sldMk cId="782582297" sldId="287"/>
            <ac:picMk id="23" creationId="{550C86F4-B2B3-43C0-A8A2-01A8CA234F7E}"/>
          </ac:picMkLst>
        </pc:picChg>
        <pc:picChg chg="mod">
          <ac:chgData name="Anna Morrison" userId="7eae6f2c-8375-4b1b-a6c5-74d79ab14498" providerId="ADAL" clId="{4D00EBB1-ACB1-4E01-BDDC-4B7A5B9D3D43}" dt="2022-01-19T12:46:38.113" v="539" actId="1076"/>
          <ac:picMkLst>
            <pc:docMk/>
            <pc:sldMk cId="782582297" sldId="287"/>
            <ac:picMk id="24" creationId="{4283C980-AE96-45A9-A8F3-736E42466C86}"/>
          </ac:picMkLst>
        </pc:picChg>
        <pc:picChg chg="mod">
          <ac:chgData name="Anna Morrison" userId="7eae6f2c-8375-4b1b-a6c5-74d79ab14498" providerId="ADAL" clId="{4D00EBB1-ACB1-4E01-BDDC-4B7A5B9D3D43}" dt="2022-01-19T12:45:08.399" v="514" actId="14100"/>
          <ac:picMkLst>
            <pc:docMk/>
            <pc:sldMk cId="782582297" sldId="287"/>
            <ac:picMk id="1026" creationId="{3BAD4704-48B5-4222-92A8-18A9968664D7}"/>
          </ac:picMkLst>
        </pc:picChg>
        <pc:picChg chg="mod">
          <ac:chgData name="Anna Morrison" userId="7eae6f2c-8375-4b1b-a6c5-74d79ab14498" providerId="ADAL" clId="{4D00EBB1-ACB1-4E01-BDDC-4B7A5B9D3D43}" dt="2022-01-19T12:45:52.193" v="525" actId="1076"/>
          <ac:picMkLst>
            <pc:docMk/>
            <pc:sldMk cId="782582297" sldId="287"/>
            <ac:picMk id="1030" creationId="{3F02E47C-6D88-4D73-9042-D522C04D5F1E}"/>
          </ac:picMkLst>
        </pc:picChg>
        <pc:picChg chg="mod">
          <ac:chgData name="Anna Morrison" userId="7eae6f2c-8375-4b1b-a6c5-74d79ab14498" providerId="ADAL" clId="{4D00EBB1-ACB1-4E01-BDDC-4B7A5B9D3D43}" dt="2022-01-19T12:46:06.476" v="531" actId="1076"/>
          <ac:picMkLst>
            <pc:docMk/>
            <pc:sldMk cId="782582297" sldId="287"/>
            <ac:picMk id="1032" creationId="{AC39B111-EAD9-441B-BE11-B83CA6F386D0}"/>
          </ac:picMkLst>
        </pc:picChg>
        <pc:picChg chg="mod">
          <ac:chgData name="Anna Morrison" userId="7eae6f2c-8375-4b1b-a6c5-74d79ab14498" providerId="ADAL" clId="{4D00EBB1-ACB1-4E01-BDDC-4B7A5B9D3D43}" dt="2022-01-19T12:46:29.756" v="537" actId="1076"/>
          <ac:picMkLst>
            <pc:docMk/>
            <pc:sldMk cId="782582297" sldId="287"/>
            <ac:picMk id="1034" creationId="{511FE384-86A7-45D6-AB18-FACC4A349C0A}"/>
          </ac:picMkLst>
        </pc:picChg>
        <pc:picChg chg="mod">
          <ac:chgData name="Anna Morrison" userId="7eae6f2c-8375-4b1b-a6c5-74d79ab14498" providerId="ADAL" clId="{4D00EBB1-ACB1-4E01-BDDC-4B7A5B9D3D43}" dt="2022-01-19T12:45:14.983" v="516" actId="14100"/>
          <ac:picMkLst>
            <pc:docMk/>
            <pc:sldMk cId="782582297" sldId="287"/>
            <ac:picMk id="1036" creationId="{FBD1CB08-F69C-42F6-9AFB-0F53BF0769DA}"/>
          </ac:picMkLst>
        </pc:picChg>
        <pc:picChg chg="mod">
          <ac:chgData name="Anna Morrison" userId="7eae6f2c-8375-4b1b-a6c5-74d79ab14498" providerId="ADAL" clId="{4D00EBB1-ACB1-4E01-BDDC-4B7A5B9D3D43}" dt="2022-01-19T12:48:22.394" v="562" actId="14100"/>
          <ac:picMkLst>
            <pc:docMk/>
            <pc:sldMk cId="782582297" sldId="287"/>
            <ac:picMk id="1038" creationId="{627C2C34-2B93-47EA-87F7-B08B9ED2D0E6}"/>
          </ac:picMkLst>
        </pc:picChg>
        <pc:picChg chg="mod">
          <ac:chgData name="Anna Morrison" userId="7eae6f2c-8375-4b1b-a6c5-74d79ab14498" providerId="ADAL" clId="{4D00EBB1-ACB1-4E01-BDDC-4B7A5B9D3D43}" dt="2022-01-19T12:46:16.492" v="533" actId="1076"/>
          <ac:picMkLst>
            <pc:docMk/>
            <pc:sldMk cId="782582297" sldId="287"/>
            <ac:picMk id="1040" creationId="{A2DE619C-6AAA-4BEB-BBF9-CCE2EEADDA7C}"/>
          </ac:picMkLst>
        </pc:picChg>
        <pc:picChg chg="mod">
          <ac:chgData name="Anna Morrison" userId="7eae6f2c-8375-4b1b-a6c5-74d79ab14498" providerId="ADAL" clId="{4D00EBB1-ACB1-4E01-BDDC-4B7A5B9D3D43}" dt="2022-01-19T12:46:22.339" v="535" actId="1076"/>
          <ac:picMkLst>
            <pc:docMk/>
            <pc:sldMk cId="782582297" sldId="287"/>
            <ac:picMk id="1042" creationId="{10DC15D4-C5B1-4BD5-8812-A689EC39EDAA}"/>
          </ac:picMkLst>
        </pc:picChg>
      </pc:sldChg>
      <pc:sldChg chg="addSp delSp modSp mod delAnim modNotesTx">
        <pc:chgData name="Anna Morrison" userId="7eae6f2c-8375-4b1b-a6c5-74d79ab14498" providerId="ADAL" clId="{4D00EBB1-ACB1-4E01-BDDC-4B7A5B9D3D43}" dt="2022-01-20T05:39:32.737" v="1401" actId="20577"/>
        <pc:sldMkLst>
          <pc:docMk/>
          <pc:sldMk cId="451159023" sldId="289"/>
        </pc:sldMkLst>
        <pc:spChg chg="del">
          <ac:chgData name="Anna Morrison" userId="7eae6f2c-8375-4b1b-a6c5-74d79ab14498" providerId="ADAL" clId="{4D00EBB1-ACB1-4E01-BDDC-4B7A5B9D3D43}" dt="2022-01-20T05:33:23.942" v="586" actId="478"/>
          <ac:spMkLst>
            <pc:docMk/>
            <pc:sldMk cId="451159023" sldId="289"/>
            <ac:spMk id="5" creationId="{81B53FD5-A7E5-4905-90CC-EDAE80714692}"/>
          </ac:spMkLst>
        </pc:spChg>
        <pc:spChg chg="del">
          <ac:chgData name="Anna Morrison" userId="7eae6f2c-8375-4b1b-a6c5-74d79ab14498" providerId="ADAL" clId="{4D00EBB1-ACB1-4E01-BDDC-4B7A5B9D3D43}" dt="2022-01-20T05:33:38.130" v="588" actId="478"/>
          <ac:spMkLst>
            <pc:docMk/>
            <pc:sldMk cId="451159023" sldId="289"/>
            <ac:spMk id="7" creationId="{96664386-0E8D-4D6A-B373-F369D8A534C9}"/>
          </ac:spMkLst>
        </pc:spChg>
        <pc:spChg chg="mod">
          <ac:chgData name="Anna Morrison" userId="7eae6f2c-8375-4b1b-a6c5-74d79ab14498" providerId="ADAL" clId="{4D00EBB1-ACB1-4E01-BDDC-4B7A5B9D3D43}" dt="2022-01-20T05:34:41.949" v="605" actId="1076"/>
          <ac:spMkLst>
            <pc:docMk/>
            <pc:sldMk cId="451159023" sldId="289"/>
            <ac:spMk id="10" creationId="{3146E245-711A-46FD-974E-F076DF9196F3}"/>
          </ac:spMkLst>
        </pc:spChg>
        <pc:spChg chg="mod">
          <ac:chgData name="Anna Morrison" userId="7eae6f2c-8375-4b1b-a6c5-74d79ab14498" providerId="ADAL" clId="{4D00EBB1-ACB1-4E01-BDDC-4B7A5B9D3D43}" dt="2022-01-20T05:35:51.368" v="623" actId="1076"/>
          <ac:spMkLst>
            <pc:docMk/>
            <pc:sldMk cId="451159023" sldId="289"/>
            <ac:spMk id="131" creationId="{93516D50-7FD1-4534-B429-E02B297FC0D7}"/>
          </ac:spMkLst>
        </pc:spChg>
        <pc:spChg chg="mod">
          <ac:chgData name="Anna Morrison" userId="7eae6f2c-8375-4b1b-a6c5-74d79ab14498" providerId="ADAL" clId="{4D00EBB1-ACB1-4E01-BDDC-4B7A5B9D3D43}" dt="2022-01-20T05:35:00.784" v="611" actId="20577"/>
          <ac:spMkLst>
            <pc:docMk/>
            <pc:sldMk cId="451159023" sldId="289"/>
            <ac:spMk id="134" creationId="{7E7C7A57-5771-46C8-B800-C430CD2D4C8C}"/>
          </ac:spMkLst>
        </pc:spChg>
        <pc:spChg chg="mod">
          <ac:chgData name="Anna Morrison" userId="7eae6f2c-8375-4b1b-a6c5-74d79ab14498" providerId="ADAL" clId="{4D00EBB1-ACB1-4E01-BDDC-4B7A5B9D3D43}" dt="2022-01-20T05:36:19.032" v="628" actId="1076"/>
          <ac:spMkLst>
            <pc:docMk/>
            <pc:sldMk cId="451159023" sldId="289"/>
            <ac:spMk id="137" creationId="{A1E024CD-59B7-4CFC-9602-F5999073C11D}"/>
          </ac:spMkLst>
        </pc:spChg>
        <pc:spChg chg="del">
          <ac:chgData name="Anna Morrison" userId="7eae6f2c-8375-4b1b-a6c5-74d79ab14498" providerId="ADAL" clId="{4D00EBB1-ACB1-4E01-BDDC-4B7A5B9D3D43}" dt="2022-01-20T05:33:44.007" v="591" actId="478"/>
          <ac:spMkLst>
            <pc:docMk/>
            <pc:sldMk cId="451159023" sldId="289"/>
            <ac:spMk id="141" creationId="{1AC4B4DB-A976-441B-A144-352DE91B71D4}"/>
          </ac:spMkLst>
        </pc:spChg>
        <pc:spChg chg="del">
          <ac:chgData name="Anna Morrison" userId="7eae6f2c-8375-4b1b-a6c5-74d79ab14498" providerId="ADAL" clId="{4D00EBB1-ACB1-4E01-BDDC-4B7A5B9D3D43}" dt="2022-01-20T05:33:40.052" v="589" actId="478"/>
          <ac:spMkLst>
            <pc:docMk/>
            <pc:sldMk cId="451159023" sldId="289"/>
            <ac:spMk id="142" creationId="{E98C46A1-B35A-4593-B1DF-E8843B9A251C}"/>
          </ac:spMkLst>
        </pc:spChg>
        <pc:spChg chg="del">
          <ac:chgData name="Anna Morrison" userId="7eae6f2c-8375-4b1b-a6c5-74d79ab14498" providerId="ADAL" clId="{4D00EBB1-ACB1-4E01-BDDC-4B7A5B9D3D43}" dt="2022-01-20T05:33:42.168" v="590" actId="478"/>
          <ac:spMkLst>
            <pc:docMk/>
            <pc:sldMk cId="451159023" sldId="289"/>
            <ac:spMk id="143" creationId="{1088FD6D-5F9D-400D-86F0-D4B376D50FBA}"/>
          </ac:spMkLst>
        </pc:spChg>
        <pc:grpChg chg="mod">
          <ac:chgData name="Anna Morrison" userId="7eae6f2c-8375-4b1b-a6c5-74d79ab14498" providerId="ADAL" clId="{4D00EBB1-ACB1-4E01-BDDC-4B7A5B9D3D43}" dt="2022-01-20T05:34:31.001" v="602" actId="1076"/>
          <ac:grpSpMkLst>
            <pc:docMk/>
            <pc:sldMk cId="451159023" sldId="289"/>
            <ac:grpSpMk id="8" creationId="{F8548DD5-FED8-4002-ABA6-58350D1A1A98}"/>
          </ac:grpSpMkLst>
        </pc:grpChg>
        <pc:grpChg chg="mod">
          <ac:chgData name="Anna Morrison" userId="7eae6f2c-8375-4b1b-a6c5-74d79ab14498" providerId="ADAL" clId="{4D00EBB1-ACB1-4E01-BDDC-4B7A5B9D3D43}" dt="2022-01-20T05:34:01.128" v="596" actId="14100"/>
          <ac:grpSpMkLst>
            <pc:docMk/>
            <pc:sldMk cId="451159023" sldId="289"/>
            <ac:grpSpMk id="11" creationId="{9BE97363-D44C-424D-B9FD-FCB00BDE7B9C}"/>
          </ac:grpSpMkLst>
        </pc:grpChg>
        <pc:grpChg chg="mod">
          <ac:chgData name="Anna Morrison" userId="7eae6f2c-8375-4b1b-a6c5-74d79ab14498" providerId="ADAL" clId="{4D00EBB1-ACB1-4E01-BDDC-4B7A5B9D3D43}" dt="2022-01-20T05:35:28.689" v="616" actId="1076"/>
          <ac:grpSpMkLst>
            <pc:docMk/>
            <pc:sldMk cId="451159023" sldId="289"/>
            <ac:grpSpMk id="130" creationId="{DD4C7FE1-241C-432B-9D30-5C99A1D0A3AD}"/>
          </ac:grpSpMkLst>
        </pc:grpChg>
        <pc:grpChg chg="mod">
          <ac:chgData name="Anna Morrison" userId="7eae6f2c-8375-4b1b-a6c5-74d79ab14498" providerId="ADAL" clId="{4D00EBB1-ACB1-4E01-BDDC-4B7A5B9D3D43}" dt="2022-01-20T05:34:50.042" v="606" actId="1076"/>
          <ac:grpSpMkLst>
            <pc:docMk/>
            <pc:sldMk cId="451159023" sldId="289"/>
            <ac:grpSpMk id="133" creationId="{7F1F4FED-D69B-4B70-AB36-5F0C2764DF23}"/>
          </ac:grpSpMkLst>
        </pc:grpChg>
        <pc:grpChg chg="mod">
          <ac:chgData name="Anna Morrison" userId="7eae6f2c-8375-4b1b-a6c5-74d79ab14498" providerId="ADAL" clId="{4D00EBB1-ACB1-4E01-BDDC-4B7A5B9D3D43}" dt="2022-01-20T05:35:07.574" v="612" actId="1076"/>
          <ac:grpSpMkLst>
            <pc:docMk/>
            <pc:sldMk cId="451159023" sldId="289"/>
            <ac:grpSpMk id="136" creationId="{5AFB0764-5AC3-4BB9-9FA2-2C781A8A74A8}"/>
          </ac:grpSpMkLst>
        </pc:grpChg>
        <pc:picChg chg="del mod">
          <ac:chgData name="Anna Morrison" userId="7eae6f2c-8375-4b1b-a6c5-74d79ab14498" providerId="ADAL" clId="{4D00EBB1-ACB1-4E01-BDDC-4B7A5B9D3D43}" dt="2022-01-20T05:35:23.460" v="615" actId="478"/>
          <ac:picMkLst>
            <pc:docMk/>
            <pc:sldMk cId="451159023" sldId="289"/>
            <ac:picMk id="145" creationId="{6715F7F2-CDD2-480E-9219-9CAE7383E42F}"/>
          </ac:picMkLst>
        </pc:picChg>
        <pc:picChg chg="add mod">
          <ac:chgData name="Anna Morrison" userId="7eae6f2c-8375-4b1b-a6c5-74d79ab14498" providerId="ADAL" clId="{4D00EBB1-ACB1-4E01-BDDC-4B7A5B9D3D43}" dt="2022-01-20T05:37:02.155" v="634" actId="732"/>
          <ac:picMkLst>
            <pc:docMk/>
            <pc:sldMk cId="451159023" sldId="289"/>
            <ac:picMk id="1026" creationId="{71E8286F-88A7-414B-9761-D53D66FBF0B9}"/>
          </ac:picMkLst>
        </pc:picChg>
        <pc:picChg chg="mod">
          <ac:chgData name="Anna Morrison" userId="7eae6f2c-8375-4b1b-a6c5-74d79ab14498" providerId="ADAL" clId="{4D00EBB1-ACB1-4E01-BDDC-4B7A5B9D3D43}" dt="2022-01-20T05:34:52.243" v="607" actId="1076"/>
          <ac:picMkLst>
            <pc:docMk/>
            <pc:sldMk cId="451159023" sldId="289"/>
            <ac:picMk id="2050" creationId="{F0AE351D-D57B-4762-AE5B-9C6857C4D669}"/>
          </ac:picMkLst>
        </pc:picChg>
        <pc:picChg chg="mod">
          <ac:chgData name="Anna Morrison" userId="7eae6f2c-8375-4b1b-a6c5-74d79ab14498" providerId="ADAL" clId="{4D00EBB1-ACB1-4E01-BDDC-4B7A5B9D3D43}" dt="2022-01-20T05:35:39.338" v="619" actId="14100"/>
          <ac:picMkLst>
            <pc:docMk/>
            <pc:sldMk cId="451159023" sldId="289"/>
            <ac:picMk id="2052" creationId="{F861CDEE-E87E-45BD-9880-87DBD66FC466}"/>
          </ac:picMkLst>
        </pc:picChg>
      </pc:sldChg>
      <pc:sldChg chg="delSp mod">
        <pc:chgData name="Anna Morrison" userId="7eae6f2c-8375-4b1b-a6c5-74d79ab14498" providerId="ADAL" clId="{4D00EBB1-ACB1-4E01-BDDC-4B7A5B9D3D43}" dt="2022-01-20T05:33:27.154" v="587" actId="478"/>
        <pc:sldMkLst>
          <pc:docMk/>
          <pc:sldMk cId="654284432" sldId="291"/>
        </pc:sldMkLst>
        <pc:spChg chg="del">
          <ac:chgData name="Anna Morrison" userId="7eae6f2c-8375-4b1b-a6c5-74d79ab14498" providerId="ADAL" clId="{4D00EBB1-ACB1-4E01-BDDC-4B7A5B9D3D43}" dt="2022-01-20T05:33:27.154" v="587" actId="478"/>
          <ac:spMkLst>
            <pc:docMk/>
            <pc:sldMk cId="654284432" sldId="291"/>
            <ac:spMk id="5" creationId="{81B53FD5-A7E5-4905-90CC-EDAE80714692}"/>
          </ac:spMkLst>
        </pc:spChg>
      </pc:sldChg>
      <pc:sldMasterChg chg="addSp modSp modSldLayout">
        <pc:chgData name="Anna Morrison" userId="7eae6f2c-8375-4b1b-a6c5-74d79ab14498" providerId="ADAL" clId="{4D00EBB1-ACB1-4E01-BDDC-4B7A5B9D3D43}" dt="2022-01-20T05:32:30.638" v="576"/>
        <pc:sldMasterMkLst>
          <pc:docMk/>
          <pc:sldMasterMk cId="1575549401" sldId="2147483648"/>
        </pc:sldMasterMkLst>
        <pc:spChg chg="add mod">
          <ac:chgData name="Anna Morrison" userId="7eae6f2c-8375-4b1b-a6c5-74d79ab14498" providerId="ADAL" clId="{4D00EBB1-ACB1-4E01-BDDC-4B7A5B9D3D43}" dt="2022-01-20T05:32:30.638" v="576"/>
          <ac:spMkLst>
            <pc:docMk/>
            <pc:sldMasterMk cId="1575549401" sldId="2147483648"/>
            <ac:spMk id="7" creationId="{EB9655FC-660A-4186-9FD8-526F64F4ECFA}"/>
          </ac:spMkLst>
        </pc:spChg>
        <pc:sldLayoutChg chg="addSp modSp">
          <pc:chgData name="Anna Morrison" userId="7eae6f2c-8375-4b1b-a6c5-74d79ab14498" providerId="ADAL" clId="{4D00EBB1-ACB1-4E01-BDDC-4B7A5B9D3D43}" dt="2022-01-20T05:32:27.521" v="575"/>
          <pc:sldLayoutMkLst>
            <pc:docMk/>
            <pc:sldMasterMk cId="1575549401" sldId="2147483648"/>
            <pc:sldLayoutMk cId="773302081" sldId="2147483649"/>
          </pc:sldLayoutMkLst>
          <pc:spChg chg="add mod">
            <ac:chgData name="Anna Morrison" userId="7eae6f2c-8375-4b1b-a6c5-74d79ab14498" providerId="ADAL" clId="{4D00EBB1-ACB1-4E01-BDDC-4B7A5B9D3D43}" dt="2022-01-20T05:32:27.521" v="575"/>
            <ac:spMkLst>
              <pc:docMk/>
              <pc:sldMasterMk cId="1575549401" sldId="2147483648"/>
              <pc:sldLayoutMk cId="773302081" sldId="2147483649"/>
              <ac:spMk id="7" creationId="{276CBA47-1E41-4467-9E6A-E9E6440689EA}"/>
            </ac:spMkLst>
          </pc:spChg>
        </pc:sldLayoutChg>
      </pc:sldMasterChg>
    </pc:docChg>
  </pc:docChgLst>
  <pc:docChgLst>
    <pc:chgData name="Anna Morrison" userId="7eae6f2c-8375-4b1b-a6c5-74d79ab14498" providerId="ADAL" clId="{2110598D-EF98-4F52-BD88-97F53AFEDF39}"/>
    <pc:docChg chg="undo custSel addSld delSld modSld">
      <pc:chgData name="Anna Morrison" userId="7eae6f2c-8375-4b1b-a6c5-74d79ab14498" providerId="ADAL" clId="{2110598D-EF98-4F52-BD88-97F53AFEDF39}" dt="2022-01-16T12:00:51.227" v="6011" actId="20577"/>
      <pc:docMkLst>
        <pc:docMk/>
      </pc:docMkLst>
      <pc:sldChg chg="addSp modSp mod modNotesTx">
        <pc:chgData name="Anna Morrison" userId="7eae6f2c-8375-4b1b-a6c5-74d79ab14498" providerId="ADAL" clId="{2110598D-EF98-4F52-BD88-97F53AFEDF39}" dt="2022-01-16T07:18:20.460" v="1490" actId="20577"/>
        <pc:sldMkLst>
          <pc:docMk/>
          <pc:sldMk cId="232051305" sldId="272"/>
        </pc:sldMkLst>
        <pc:picChg chg="add mod modCrop">
          <ac:chgData name="Anna Morrison" userId="7eae6f2c-8375-4b1b-a6c5-74d79ab14498" providerId="ADAL" clId="{2110598D-EF98-4F52-BD88-97F53AFEDF39}" dt="2022-01-16T07:08:13.372" v="6" actId="14100"/>
          <ac:picMkLst>
            <pc:docMk/>
            <pc:sldMk cId="232051305" sldId="272"/>
            <ac:picMk id="2" creationId="{375F1878-8410-4B6A-A766-21B58B1AB9AA}"/>
          </ac:picMkLst>
        </pc:picChg>
        <pc:picChg chg="add mod modCrop">
          <ac:chgData name="Anna Morrison" userId="7eae6f2c-8375-4b1b-a6c5-74d79ab14498" providerId="ADAL" clId="{2110598D-EF98-4F52-BD88-97F53AFEDF39}" dt="2022-01-16T07:09:20.274" v="12" actId="14100"/>
          <ac:picMkLst>
            <pc:docMk/>
            <pc:sldMk cId="232051305" sldId="272"/>
            <ac:picMk id="3" creationId="{7AB63B9E-51EF-4640-93A8-F2644B9FDA43}"/>
          </ac:picMkLst>
        </pc:picChg>
        <pc:picChg chg="mod">
          <ac:chgData name="Anna Morrison" userId="7eae6f2c-8375-4b1b-a6c5-74d79ab14498" providerId="ADAL" clId="{2110598D-EF98-4F52-BD88-97F53AFEDF39}" dt="2022-01-16T07:08:26.565" v="7" actId="1076"/>
          <ac:picMkLst>
            <pc:docMk/>
            <pc:sldMk cId="232051305" sldId="272"/>
            <ac:picMk id="14" creationId="{75046B33-FAE5-41CF-9EF8-CD610DBA0002}"/>
          </ac:picMkLst>
        </pc:picChg>
      </pc:sldChg>
      <pc:sldChg chg="modSp del mod modAnim">
        <pc:chgData name="Anna Morrison" userId="7eae6f2c-8375-4b1b-a6c5-74d79ab14498" providerId="ADAL" clId="{2110598D-EF98-4F52-BD88-97F53AFEDF39}" dt="2022-01-16T07:16:12.038" v="1079" actId="47"/>
        <pc:sldMkLst>
          <pc:docMk/>
          <pc:sldMk cId="3763939241" sldId="273"/>
        </pc:sldMkLst>
        <pc:spChg chg="mod">
          <ac:chgData name="Anna Morrison" userId="7eae6f2c-8375-4b1b-a6c5-74d79ab14498" providerId="ADAL" clId="{2110598D-EF98-4F52-BD88-97F53AFEDF39}" dt="2022-01-16T07:16:09.423" v="1078" actId="27636"/>
          <ac:spMkLst>
            <pc:docMk/>
            <pc:sldMk cId="3763939241" sldId="273"/>
            <ac:spMk id="3" creationId="{E61FC4E2-72E8-4086-B17D-2CBE9D9A1113}"/>
          </ac:spMkLst>
        </pc:spChg>
      </pc:sldChg>
      <pc:sldChg chg="del">
        <pc:chgData name="Anna Morrison" userId="7eae6f2c-8375-4b1b-a6c5-74d79ab14498" providerId="ADAL" clId="{2110598D-EF98-4F52-BD88-97F53AFEDF39}" dt="2022-01-16T07:18:25.495" v="1491" actId="47"/>
        <pc:sldMkLst>
          <pc:docMk/>
          <pc:sldMk cId="2605835481" sldId="274"/>
        </pc:sldMkLst>
      </pc:sldChg>
      <pc:sldChg chg="addSp delSp modSp mod delAnim modNotesTx">
        <pc:chgData name="Anna Morrison" userId="7eae6f2c-8375-4b1b-a6c5-74d79ab14498" providerId="ADAL" clId="{2110598D-EF98-4F52-BD88-97F53AFEDF39}" dt="2022-01-16T08:04:53.075" v="2472" actId="20577"/>
        <pc:sldMkLst>
          <pc:docMk/>
          <pc:sldMk cId="1518961159" sldId="275"/>
        </pc:sldMkLst>
        <pc:spChg chg="del">
          <ac:chgData name="Anna Morrison" userId="7eae6f2c-8375-4b1b-a6c5-74d79ab14498" providerId="ADAL" clId="{2110598D-EF98-4F52-BD88-97F53AFEDF39}" dt="2022-01-16T07:50:02.345" v="2306" actId="478"/>
          <ac:spMkLst>
            <pc:docMk/>
            <pc:sldMk cId="1518961159" sldId="275"/>
            <ac:spMk id="2" creationId="{A291E63E-0F19-4ED7-B35C-4EF4FA0213C6}"/>
          </ac:spMkLst>
        </pc:spChg>
        <pc:spChg chg="del">
          <ac:chgData name="Anna Morrison" userId="7eae6f2c-8375-4b1b-a6c5-74d79ab14498" providerId="ADAL" clId="{2110598D-EF98-4F52-BD88-97F53AFEDF39}" dt="2022-01-16T07:48:57.041" v="2290" actId="478"/>
          <ac:spMkLst>
            <pc:docMk/>
            <pc:sldMk cId="1518961159" sldId="275"/>
            <ac:spMk id="3" creationId="{E61FC4E2-72E8-4086-B17D-2CBE9D9A1113}"/>
          </ac:spMkLst>
        </pc:spChg>
        <pc:spChg chg="mod">
          <ac:chgData name="Anna Morrison" userId="7eae6f2c-8375-4b1b-a6c5-74d79ab14498" providerId="ADAL" clId="{2110598D-EF98-4F52-BD88-97F53AFEDF39}" dt="2022-01-16T07:50:20.113" v="2310" actId="1076"/>
          <ac:spMkLst>
            <pc:docMk/>
            <pc:sldMk cId="1518961159" sldId="275"/>
            <ac:spMk id="5" creationId="{81B53FD5-A7E5-4905-90CC-EDAE80714692}"/>
          </ac:spMkLst>
        </pc:spChg>
        <pc:spChg chg="add del mod">
          <ac:chgData name="Anna Morrison" userId="7eae6f2c-8375-4b1b-a6c5-74d79ab14498" providerId="ADAL" clId="{2110598D-EF98-4F52-BD88-97F53AFEDF39}" dt="2022-01-16T07:49:00.994" v="2291" actId="478"/>
          <ac:spMkLst>
            <pc:docMk/>
            <pc:sldMk cId="1518961159" sldId="275"/>
            <ac:spMk id="7" creationId="{40775D6A-C95D-4F85-BEAA-B129BA1C629B}"/>
          </ac:spMkLst>
        </pc:spChg>
        <pc:spChg chg="add del mod">
          <ac:chgData name="Anna Morrison" userId="7eae6f2c-8375-4b1b-a6c5-74d79ab14498" providerId="ADAL" clId="{2110598D-EF98-4F52-BD88-97F53AFEDF39}" dt="2022-01-16T07:50:05.933" v="2307" actId="478"/>
          <ac:spMkLst>
            <pc:docMk/>
            <pc:sldMk cId="1518961159" sldId="275"/>
            <ac:spMk id="11" creationId="{E51BEE9D-6FDD-4AB8-99D2-B073C83682D9}"/>
          </ac:spMkLst>
        </pc:spChg>
        <pc:picChg chg="add mod ord">
          <ac:chgData name="Anna Morrison" userId="7eae6f2c-8375-4b1b-a6c5-74d79ab14498" providerId="ADAL" clId="{2110598D-EF98-4F52-BD88-97F53AFEDF39}" dt="2022-01-16T07:50:14.648" v="2309" actId="1076"/>
          <ac:picMkLst>
            <pc:docMk/>
            <pc:sldMk cId="1518961159" sldId="275"/>
            <ac:picMk id="9" creationId="{83BA5A72-001E-4CA8-B965-4DA637040364}"/>
          </ac:picMkLst>
        </pc:picChg>
      </pc:sldChg>
      <pc:sldChg chg="addSp delSp modSp mod delAnim modAnim modNotesTx">
        <pc:chgData name="Anna Morrison" userId="7eae6f2c-8375-4b1b-a6c5-74d79ab14498" providerId="ADAL" clId="{2110598D-EF98-4F52-BD88-97F53AFEDF39}" dt="2022-01-16T08:35:23.223" v="3365" actId="20577"/>
        <pc:sldMkLst>
          <pc:docMk/>
          <pc:sldMk cId="2299251047" sldId="276"/>
        </pc:sldMkLst>
        <pc:spChg chg="mod">
          <ac:chgData name="Anna Morrison" userId="7eae6f2c-8375-4b1b-a6c5-74d79ab14498" providerId="ADAL" clId="{2110598D-EF98-4F52-BD88-97F53AFEDF39}" dt="2022-01-16T08:19:21.708" v="2878" actId="20577"/>
          <ac:spMkLst>
            <pc:docMk/>
            <pc:sldMk cId="2299251047" sldId="276"/>
            <ac:spMk id="2" creationId="{A291E63E-0F19-4ED7-B35C-4EF4FA0213C6}"/>
          </ac:spMkLst>
        </pc:spChg>
        <pc:spChg chg="del">
          <ac:chgData name="Anna Morrison" userId="7eae6f2c-8375-4b1b-a6c5-74d79ab14498" providerId="ADAL" clId="{2110598D-EF98-4F52-BD88-97F53AFEDF39}" dt="2022-01-16T08:19:26.182" v="2879" actId="478"/>
          <ac:spMkLst>
            <pc:docMk/>
            <pc:sldMk cId="2299251047" sldId="276"/>
            <ac:spMk id="3" creationId="{E61FC4E2-72E8-4086-B17D-2CBE9D9A1113}"/>
          </ac:spMkLst>
        </pc:spChg>
        <pc:spChg chg="add del mod">
          <ac:chgData name="Anna Morrison" userId="7eae6f2c-8375-4b1b-a6c5-74d79ab14498" providerId="ADAL" clId="{2110598D-EF98-4F52-BD88-97F53AFEDF39}" dt="2022-01-16T08:19:28.017" v="2880" actId="478"/>
          <ac:spMkLst>
            <pc:docMk/>
            <pc:sldMk cId="2299251047" sldId="276"/>
            <ac:spMk id="7" creationId="{B58C0A27-9709-4063-8D58-24A96F225042}"/>
          </ac:spMkLst>
        </pc:spChg>
        <pc:picChg chg="add mod ord">
          <ac:chgData name="Anna Morrison" userId="7eae6f2c-8375-4b1b-a6c5-74d79ab14498" providerId="ADAL" clId="{2110598D-EF98-4F52-BD88-97F53AFEDF39}" dt="2022-01-16T08:21:35.985" v="2886" actId="1076"/>
          <ac:picMkLst>
            <pc:docMk/>
            <pc:sldMk cId="2299251047" sldId="276"/>
            <ac:picMk id="8" creationId="{609F3B76-DD97-42FF-9A94-31E1FAC0CDB5}"/>
          </ac:picMkLst>
        </pc:picChg>
        <pc:picChg chg="add mod">
          <ac:chgData name="Anna Morrison" userId="7eae6f2c-8375-4b1b-a6c5-74d79ab14498" providerId="ADAL" clId="{2110598D-EF98-4F52-BD88-97F53AFEDF39}" dt="2022-01-16T08:22:30.491" v="2891" actId="1076"/>
          <ac:picMkLst>
            <pc:docMk/>
            <pc:sldMk cId="2299251047" sldId="276"/>
            <ac:picMk id="9" creationId="{6EA94D08-6F3E-4541-8A4A-57F507CF305D}"/>
          </ac:picMkLst>
        </pc:picChg>
      </pc:sldChg>
      <pc:sldChg chg="del">
        <pc:chgData name="Anna Morrison" userId="7eae6f2c-8375-4b1b-a6c5-74d79ab14498" providerId="ADAL" clId="{2110598D-EF98-4F52-BD88-97F53AFEDF39}" dt="2022-01-16T08:34:57.137" v="3357" actId="47"/>
        <pc:sldMkLst>
          <pc:docMk/>
          <pc:sldMk cId="3610616665" sldId="277"/>
        </pc:sldMkLst>
      </pc:sldChg>
      <pc:sldChg chg="del">
        <pc:chgData name="Anna Morrison" userId="7eae6f2c-8375-4b1b-a6c5-74d79ab14498" providerId="ADAL" clId="{2110598D-EF98-4F52-BD88-97F53AFEDF39}" dt="2022-01-16T08:35:00.167" v="3358" actId="47"/>
        <pc:sldMkLst>
          <pc:docMk/>
          <pc:sldMk cId="1650256804" sldId="278"/>
        </pc:sldMkLst>
      </pc:sldChg>
      <pc:sldChg chg="del">
        <pc:chgData name="Anna Morrison" userId="7eae6f2c-8375-4b1b-a6c5-74d79ab14498" providerId="ADAL" clId="{2110598D-EF98-4F52-BD88-97F53AFEDF39}" dt="2022-01-16T08:35:05.117" v="3359" actId="47"/>
        <pc:sldMkLst>
          <pc:docMk/>
          <pc:sldMk cId="2438720303" sldId="280"/>
        </pc:sldMkLst>
      </pc:sldChg>
      <pc:sldChg chg="del">
        <pc:chgData name="Anna Morrison" userId="7eae6f2c-8375-4b1b-a6c5-74d79ab14498" providerId="ADAL" clId="{2110598D-EF98-4F52-BD88-97F53AFEDF39}" dt="2022-01-16T08:35:07.112" v="3360" actId="47"/>
        <pc:sldMkLst>
          <pc:docMk/>
          <pc:sldMk cId="510409052" sldId="281"/>
        </pc:sldMkLst>
      </pc:sldChg>
      <pc:sldChg chg="del">
        <pc:chgData name="Anna Morrison" userId="7eae6f2c-8375-4b1b-a6c5-74d79ab14498" providerId="ADAL" clId="{2110598D-EF98-4F52-BD88-97F53AFEDF39}" dt="2022-01-16T08:35:08.907" v="3361" actId="47"/>
        <pc:sldMkLst>
          <pc:docMk/>
          <pc:sldMk cId="2132808989" sldId="282"/>
        </pc:sldMkLst>
      </pc:sldChg>
      <pc:sldChg chg="del">
        <pc:chgData name="Anna Morrison" userId="7eae6f2c-8375-4b1b-a6c5-74d79ab14498" providerId="ADAL" clId="{2110598D-EF98-4F52-BD88-97F53AFEDF39}" dt="2022-01-16T08:35:10.199" v="3362" actId="47"/>
        <pc:sldMkLst>
          <pc:docMk/>
          <pc:sldMk cId="1591260016" sldId="283"/>
        </pc:sldMkLst>
      </pc:sldChg>
      <pc:sldChg chg="del">
        <pc:chgData name="Anna Morrison" userId="7eae6f2c-8375-4b1b-a6c5-74d79ab14498" providerId="ADAL" clId="{2110598D-EF98-4F52-BD88-97F53AFEDF39}" dt="2022-01-16T08:35:13.723" v="3363" actId="47"/>
        <pc:sldMkLst>
          <pc:docMk/>
          <pc:sldMk cId="3212411163" sldId="284"/>
        </pc:sldMkLst>
      </pc:sldChg>
      <pc:sldChg chg="modSp add mod setBg modAnim modShow">
        <pc:chgData name="Anna Morrison" userId="7eae6f2c-8375-4b1b-a6c5-74d79ab14498" providerId="ADAL" clId="{2110598D-EF98-4F52-BD88-97F53AFEDF39}" dt="2022-01-16T11:24:49.503" v="4554" actId="20577"/>
        <pc:sldMkLst>
          <pc:docMk/>
          <pc:sldMk cId="3067603040" sldId="285"/>
        </pc:sldMkLst>
        <pc:spChg chg="mod">
          <ac:chgData name="Anna Morrison" userId="7eae6f2c-8375-4b1b-a6c5-74d79ab14498" providerId="ADAL" clId="{2110598D-EF98-4F52-BD88-97F53AFEDF39}" dt="2022-01-16T07:10:42.607" v="251" actId="20577"/>
          <ac:spMkLst>
            <pc:docMk/>
            <pc:sldMk cId="3067603040" sldId="285"/>
            <ac:spMk id="2" creationId="{A291E63E-0F19-4ED7-B35C-4EF4FA0213C6}"/>
          </ac:spMkLst>
        </pc:spChg>
        <pc:spChg chg="mod">
          <ac:chgData name="Anna Morrison" userId="7eae6f2c-8375-4b1b-a6c5-74d79ab14498" providerId="ADAL" clId="{2110598D-EF98-4F52-BD88-97F53AFEDF39}" dt="2022-01-16T11:24:49.503" v="4554" actId="20577"/>
          <ac:spMkLst>
            <pc:docMk/>
            <pc:sldMk cId="3067603040" sldId="285"/>
            <ac:spMk id="3" creationId="{E61FC4E2-72E8-4086-B17D-2CBE9D9A1113}"/>
          </ac:spMkLst>
        </pc:spChg>
      </pc:sldChg>
      <pc:sldChg chg="addSp delSp modSp add mod delAnim modNotesTx">
        <pc:chgData name="Anna Morrison" userId="7eae6f2c-8375-4b1b-a6c5-74d79ab14498" providerId="ADAL" clId="{2110598D-EF98-4F52-BD88-97F53AFEDF39}" dt="2022-01-16T11:20:54.767" v="4400" actId="167"/>
        <pc:sldMkLst>
          <pc:docMk/>
          <pc:sldMk cId="2922668965" sldId="286"/>
        </pc:sldMkLst>
        <pc:spChg chg="del">
          <ac:chgData name="Anna Morrison" userId="7eae6f2c-8375-4b1b-a6c5-74d79ab14498" providerId="ADAL" clId="{2110598D-EF98-4F52-BD88-97F53AFEDF39}" dt="2022-01-16T08:24:59.128" v="2920" actId="478"/>
          <ac:spMkLst>
            <pc:docMk/>
            <pc:sldMk cId="2922668965" sldId="286"/>
            <ac:spMk id="2" creationId="{A291E63E-0F19-4ED7-B35C-4EF4FA0213C6}"/>
          </ac:spMkLst>
        </pc:spChg>
        <pc:spChg chg="del">
          <ac:chgData name="Anna Morrison" userId="7eae6f2c-8375-4b1b-a6c5-74d79ab14498" providerId="ADAL" clId="{2110598D-EF98-4F52-BD88-97F53AFEDF39}" dt="2022-01-16T08:24:54.717" v="2918" actId="478"/>
          <ac:spMkLst>
            <pc:docMk/>
            <pc:sldMk cId="2922668965" sldId="286"/>
            <ac:spMk id="3" creationId="{E61FC4E2-72E8-4086-B17D-2CBE9D9A1113}"/>
          </ac:spMkLst>
        </pc:spChg>
        <pc:spChg chg="mod">
          <ac:chgData name="Anna Morrison" userId="7eae6f2c-8375-4b1b-a6c5-74d79ab14498" providerId="ADAL" clId="{2110598D-EF98-4F52-BD88-97F53AFEDF39}" dt="2022-01-16T11:12:35.914" v="3692" actId="1076"/>
          <ac:spMkLst>
            <pc:docMk/>
            <pc:sldMk cId="2922668965" sldId="286"/>
            <ac:spMk id="5" creationId="{81B53FD5-A7E5-4905-90CC-EDAE80714692}"/>
          </ac:spMkLst>
        </pc:spChg>
        <pc:spChg chg="add del mod">
          <ac:chgData name="Anna Morrison" userId="7eae6f2c-8375-4b1b-a6c5-74d79ab14498" providerId="ADAL" clId="{2110598D-EF98-4F52-BD88-97F53AFEDF39}" dt="2022-01-16T08:24:56.113" v="2919" actId="478"/>
          <ac:spMkLst>
            <pc:docMk/>
            <pc:sldMk cId="2922668965" sldId="286"/>
            <ac:spMk id="7" creationId="{11C8994E-6A33-4C26-8E52-740A3E8DD6AF}"/>
          </ac:spMkLst>
        </pc:spChg>
        <pc:spChg chg="add del mod">
          <ac:chgData name="Anna Morrison" userId="7eae6f2c-8375-4b1b-a6c5-74d79ab14498" providerId="ADAL" clId="{2110598D-EF98-4F52-BD88-97F53AFEDF39}" dt="2022-01-16T08:25:00.791" v="2921" actId="478"/>
          <ac:spMkLst>
            <pc:docMk/>
            <pc:sldMk cId="2922668965" sldId="286"/>
            <ac:spMk id="9" creationId="{5E5C1E10-6F8A-4ED3-8F0E-0587353863F8}"/>
          </ac:spMkLst>
        </pc:spChg>
        <pc:picChg chg="add mod ord">
          <ac:chgData name="Anna Morrison" userId="7eae6f2c-8375-4b1b-a6c5-74d79ab14498" providerId="ADAL" clId="{2110598D-EF98-4F52-BD88-97F53AFEDF39}" dt="2022-01-16T11:20:54.767" v="4400" actId="167"/>
          <ac:picMkLst>
            <pc:docMk/>
            <pc:sldMk cId="2922668965" sldId="286"/>
            <ac:picMk id="11" creationId="{7E19B8CD-40C2-4377-9890-E017FC3BA236}"/>
          </ac:picMkLst>
        </pc:picChg>
      </pc:sldChg>
      <pc:sldChg chg="addSp delSp modSp add mod delAnim modNotesTx">
        <pc:chgData name="Anna Morrison" userId="7eae6f2c-8375-4b1b-a6c5-74d79ab14498" providerId="ADAL" clId="{2110598D-EF98-4F52-BD88-97F53AFEDF39}" dt="2022-01-16T11:52:52.721" v="5568" actId="20577"/>
        <pc:sldMkLst>
          <pc:docMk/>
          <pc:sldMk cId="782582297" sldId="287"/>
        </pc:sldMkLst>
        <pc:spChg chg="mod">
          <ac:chgData name="Anna Morrison" userId="7eae6f2c-8375-4b1b-a6c5-74d79ab14498" providerId="ADAL" clId="{2110598D-EF98-4F52-BD88-97F53AFEDF39}" dt="2022-01-16T11:21:57.150" v="4461" actId="20577"/>
          <ac:spMkLst>
            <pc:docMk/>
            <pc:sldMk cId="782582297" sldId="287"/>
            <ac:spMk id="2" creationId="{A291E63E-0F19-4ED7-B35C-4EF4FA0213C6}"/>
          </ac:spMkLst>
        </pc:spChg>
        <pc:spChg chg="add mod ord">
          <ac:chgData name="Anna Morrison" userId="7eae6f2c-8375-4b1b-a6c5-74d79ab14498" providerId="ADAL" clId="{2110598D-EF98-4F52-BD88-97F53AFEDF39}" dt="2022-01-16T11:50:53.434" v="5541" actId="1076"/>
          <ac:spMkLst>
            <pc:docMk/>
            <pc:sldMk cId="782582297" sldId="287"/>
            <ac:spMk id="7" creationId="{00ED7F5D-988D-428D-8D73-D43F94BC0636}"/>
          </ac:spMkLst>
        </pc:spChg>
        <pc:spChg chg="add mod">
          <ac:chgData name="Anna Morrison" userId="7eae6f2c-8375-4b1b-a6c5-74d79ab14498" providerId="ADAL" clId="{2110598D-EF98-4F52-BD88-97F53AFEDF39}" dt="2022-01-16T11:51:27.670" v="5547" actId="1076"/>
          <ac:spMkLst>
            <pc:docMk/>
            <pc:sldMk cId="782582297" sldId="287"/>
            <ac:spMk id="16" creationId="{9176BB94-F8B6-470E-9DD1-23C99895CA6A}"/>
          </ac:spMkLst>
        </pc:spChg>
        <pc:spChg chg="add mod">
          <ac:chgData name="Anna Morrison" userId="7eae6f2c-8375-4b1b-a6c5-74d79ab14498" providerId="ADAL" clId="{2110598D-EF98-4F52-BD88-97F53AFEDF39}" dt="2022-01-16T11:52:02.514" v="5554" actId="1076"/>
          <ac:spMkLst>
            <pc:docMk/>
            <pc:sldMk cId="782582297" sldId="287"/>
            <ac:spMk id="21" creationId="{8651F7A9-4A5C-4CAB-81BC-4A42F1336CEE}"/>
          </ac:spMkLst>
        </pc:spChg>
        <pc:spChg chg="add mod">
          <ac:chgData name="Anna Morrison" userId="7eae6f2c-8375-4b1b-a6c5-74d79ab14498" providerId="ADAL" clId="{2110598D-EF98-4F52-BD88-97F53AFEDF39}" dt="2022-01-16T11:52:06.786" v="5555" actId="1076"/>
          <ac:spMkLst>
            <pc:docMk/>
            <pc:sldMk cId="782582297" sldId="287"/>
            <ac:spMk id="25" creationId="{C1BDF245-C279-40F3-843D-F0C72ACA9580}"/>
          </ac:spMkLst>
        </pc:spChg>
        <pc:spChg chg="add mod">
          <ac:chgData name="Anna Morrison" userId="7eae6f2c-8375-4b1b-a6c5-74d79ab14498" providerId="ADAL" clId="{2110598D-EF98-4F52-BD88-97F53AFEDF39}" dt="2022-01-16T11:50:59.734" v="5543" actId="1076"/>
          <ac:spMkLst>
            <pc:docMk/>
            <pc:sldMk cId="782582297" sldId="287"/>
            <ac:spMk id="27" creationId="{27B6CBF0-BA01-4CE5-8636-E51DFB9B1BC4}"/>
          </ac:spMkLst>
        </pc:spChg>
        <pc:spChg chg="add mod">
          <ac:chgData name="Anna Morrison" userId="7eae6f2c-8375-4b1b-a6c5-74d79ab14498" providerId="ADAL" clId="{2110598D-EF98-4F52-BD88-97F53AFEDF39}" dt="2022-01-16T11:51:39.839" v="5549" actId="1076"/>
          <ac:spMkLst>
            <pc:docMk/>
            <pc:sldMk cId="782582297" sldId="287"/>
            <ac:spMk id="30" creationId="{2434E325-D686-4B99-AD37-150096D7C87B}"/>
          </ac:spMkLst>
        </pc:spChg>
        <pc:spChg chg="add mod">
          <ac:chgData name="Anna Morrison" userId="7eae6f2c-8375-4b1b-a6c5-74d79ab14498" providerId="ADAL" clId="{2110598D-EF98-4F52-BD88-97F53AFEDF39}" dt="2022-01-16T11:52:19.971" v="5558" actId="1076"/>
          <ac:spMkLst>
            <pc:docMk/>
            <pc:sldMk cId="782582297" sldId="287"/>
            <ac:spMk id="32" creationId="{64745A24-F3C2-4973-A9B3-B7CBA5528220}"/>
          </ac:spMkLst>
        </pc:spChg>
        <pc:spChg chg="add mod">
          <ac:chgData name="Anna Morrison" userId="7eae6f2c-8375-4b1b-a6c5-74d79ab14498" providerId="ADAL" clId="{2110598D-EF98-4F52-BD88-97F53AFEDF39}" dt="2022-01-16T11:52:33.039" v="5559" actId="1076"/>
          <ac:spMkLst>
            <pc:docMk/>
            <pc:sldMk cId="782582297" sldId="287"/>
            <ac:spMk id="34" creationId="{3380C492-42DE-42C1-BB30-F7223EE18FC8}"/>
          </ac:spMkLst>
        </pc:spChg>
        <pc:spChg chg="add mod">
          <ac:chgData name="Anna Morrison" userId="7eae6f2c-8375-4b1b-a6c5-74d79ab14498" providerId="ADAL" clId="{2110598D-EF98-4F52-BD88-97F53AFEDF39}" dt="2022-01-16T11:51:13.072" v="5545" actId="1076"/>
          <ac:spMkLst>
            <pc:docMk/>
            <pc:sldMk cId="782582297" sldId="287"/>
            <ac:spMk id="36" creationId="{AFA74369-EAC6-4E4F-AB6D-70BE28FCD685}"/>
          </ac:spMkLst>
        </pc:spChg>
        <pc:spChg chg="add mod">
          <ac:chgData name="Anna Morrison" userId="7eae6f2c-8375-4b1b-a6c5-74d79ab14498" providerId="ADAL" clId="{2110598D-EF98-4F52-BD88-97F53AFEDF39}" dt="2022-01-16T11:51:49.581" v="5551" actId="1076"/>
          <ac:spMkLst>
            <pc:docMk/>
            <pc:sldMk cId="782582297" sldId="287"/>
            <ac:spMk id="38" creationId="{29222D18-6EAC-4FDA-B0FC-6B9CDC9EDD0D}"/>
          </ac:spMkLst>
        </pc:spChg>
        <pc:spChg chg="add mod">
          <ac:chgData name="Anna Morrison" userId="7eae6f2c-8375-4b1b-a6c5-74d79ab14498" providerId="ADAL" clId="{2110598D-EF98-4F52-BD88-97F53AFEDF39}" dt="2022-01-16T11:49:46.205" v="5534" actId="20577"/>
          <ac:spMkLst>
            <pc:docMk/>
            <pc:sldMk cId="782582297" sldId="287"/>
            <ac:spMk id="40" creationId="{EAE93417-6931-4CB2-AD69-259E4F40C1B7}"/>
          </ac:spMkLst>
        </pc:spChg>
        <pc:spChg chg="add mod">
          <ac:chgData name="Anna Morrison" userId="7eae6f2c-8375-4b1b-a6c5-74d79ab14498" providerId="ADAL" clId="{2110598D-EF98-4F52-BD88-97F53AFEDF39}" dt="2022-01-16T11:52:52.721" v="5568" actId="20577"/>
          <ac:spMkLst>
            <pc:docMk/>
            <pc:sldMk cId="782582297" sldId="287"/>
            <ac:spMk id="42" creationId="{84E07204-5345-4652-8673-8456BFBACBE7}"/>
          </ac:spMkLst>
        </pc:spChg>
        <pc:picChg chg="add del mod">
          <ac:chgData name="Anna Morrison" userId="7eae6f2c-8375-4b1b-a6c5-74d79ab14498" providerId="ADAL" clId="{2110598D-EF98-4F52-BD88-97F53AFEDF39}" dt="2022-01-16T11:29:17.129" v="5310" actId="478"/>
          <ac:picMkLst>
            <pc:docMk/>
            <pc:sldMk cId="782582297" sldId="287"/>
            <ac:picMk id="4" creationId="{DE48050C-A3CA-41AF-8426-D694E55AAF7B}"/>
          </ac:picMkLst>
        </pc:picChg>
        <pc:picChg chg="del">
          <ac:chgData name="Anna Morrison" userId="7eae6f2c-8375-4b1b-a6c5-74d79ab14498" providerId="ADAL" clId="{2110598D-EF98-4F52-BD88-97F53AFEDF39}" dt="2022-01-16T11:21:39.437" v="4403" actId="478"/>
          <ac:picMkLst>
            <pc:docMk/>
            <pc:sldMk cId="782582297" sldId="287"/>
            <ac:picMk id="8" creationId="{609F3B76-DD97-42FF-9A94-31E1FAC0CDB5}"/>
          </ac:picMkLst>
        </pc:picChg>
        <pc:picChg chg="del">
          <ac:chgData name="Anna Morrison" userId="7eae6f2c-8375-4b1b-a6c5-74d79ab14498" providerId="ADAL" clId="{2110598D-EF98-4F52-BD88-97F53AFEDF39}" dt="2022-01-16T11:21:38.281" v="4402" actId="478"/>
          <ac:picMkLst>
            <pc:docMk/>
            <pc:sldMk cId="782582297" sldId="287"/>
            <ac:picMk id="9" creationId="{6EA94D08-6F3E-4541-8A4A-57F507CF305D}"/>
          </ac:picMkLst>
        </pc:picChg>
        <pc:picChg chg="add del mod">
          <ac:chgData name="Anna Morrison" userId="7eae6f2c-8375-4b1b-a6c5-74d79ab14498" providerId="ADAL" clId="{2110598D-EF98-4F52-BD88-97F53AFEDF39}" dt="2022-01-16T11:46:56.245" v="5485" actId="478"/>
          <ac:picMkLst>
            <pc:docMk/>
            <pc:sldMk cId="782582297" sldId="287"/>
            <ac:picMk id="10" creationId="{2BFFD0B1-0E92-4F26-8472-9024DCF4F2D4}"/>
          </ac:picMkLst>
        </pc:picChg>
        <pc:picChg chg="add del mod">
          <ac:chgData name="Anna Morrison" userId="7eae6f2c-8375-4b1b-a6c5-74d79ab14498" providerId="ADAL" clId="{2110598D-EF98-4F52-BD88-97F53AFEDF39}" dt="2022-01-16T11:40:53.263" v="5421" actId="478"/>
          <ac:picMkLst>
            <pc:docMk/>
            <pc:sldMk cId="782582297" sldId="287"/>
            <ac:picMk id="11" creationId="{C1B3A136-A05D-4ACA-A7A6-FEBAC1E85576}"/>
          </ac:picMkLst>
        </pc:picChg>
        <pc:picChg chg="add mod modCrop">
          <ac:chgData name="Anna Morrison" userId="7eae6f2c-8375-4b1b-a6c5-74d79ab14498" providerId="ADAL" clId="{2110598D-EF98-4F52-BD88-97F53AFEDF39}" dt="2022-01-16T11:50:47.904" v="5540" actId="1076"/>
          <ac:picMkLst>
            <pc:docMk/>
            <pc:sldMk cId="782582297" sldId="287"/>
            <ac:picMk id="13" creationId="{AADE3182-8C5B-42B2-B8AB-693FEDAFB566}"/>
          </ac:picMkLst>
        </pc:picChg>
        <pc:picChg chg="add mod modCrop">
          <ac:chgData name="Anna Morrison" userId="7eae6f2c-8375-4b1b-a6c5-74d79ab14498" providerId="ADAL" clId="{2110598D-EF98-4F52-BD88-97F53AFEDF39}" dt="2022-01-16T11:51:16.997" v="5546" actId="1076"/>
          <ac:picMkLst>
            <pc:docMk/>
            <pc:sldMk cId="782582297" sldId="287"/>
            <ac:picMk id="15" creationId="{3BA20ECE-132A-4E10-9828-04F6C608E03B}"/>
          </ac:picMkLst>
        </pc:picChg>
        <pc:picChg chg="add del mod">
          <ac:chgData name="Anna Morrison" userId="7eae6f2c-8375-4b1b-a6c5-74d79ab14498" providerId="ADAL" clId="{2110598D-EF98-4F52-BD88-97F53AFEDF39}" dt="2022-01-16T11:34:17.241" v="5361" actId="478"/>
          <ac:picMkLst>
            <pc:docMk/>
            <pc:sldMk cId="782582297" sldId="287"/>
            <ac:picMk id="17" creationId="{05413DCF-0B4C-4A3A-AD0B-0B5630DFD386}"/>
          </ac:picMkLst>
        </pc:picChg>
        <pc:picChg chg="add del mod">
          <ac:chgData name="Anna Morrison" userId="7eae6f2c-8375-4b1b-a6c5-74d79ab14498" providerId="ADAL" clId="{2110598D-EF98-4F52-BD88-97F53AFEDF39}" dt="2022-01-16T11:38:50.845" v="5402" actId="478"/>
          <ac:picMkLst>
            <pc:docMk/>
            <pc:sldMk cId="782582297" sldId="287"/>
            <ac:picMk id="18" creationId="{04793DF9-7B0A-41B6-B46F-601BD85A0BD9}"/>
          </ac:picMkLst>
        </pc:picChg>
        <pc:picChg chg="add del mod">
          <ac:chgData name="Anna Morrison" userId="7eae6f2c-8375-4b1b-a6c5-74d79ab14498" providerId="ADAL" clId="{2110598D-EF98-4F52-BD88-97F53AFEDF39}" dt="2022-01-16T11:35:03.240" v="5373" actId="478"/>
          <ac:picMkLst>
            <pc:docMk/>
            <pc:sldMk cId="782582297" sldId="287"/>
            <ac:picMk id="20" creationId="{170CE5DA-D1D1-4DF4-8C5F-12B63DD04938}"/>
          </ac:picMkLst>
        </pc:picChg>
        <pc:picChg chg="add mod ord modCrop">
          <ac:chgData name="Anna Morrison" userId="7eae6f2c-8375-4b1b-a6c5-74d79ab14498" providerId="ADAL" clId="{2110598D-EF98-4F52-BD88-97F53AFEDF39}" dt="2022-01-16T11:51:54.354" v="5552" actId="1076"/>
          <ac:picMkLst>
            <pc:docMk/>
            <pc:sldMk cId="782582297" sldId="287"/>
            <ac:picMk id="23" creationId="{550C86F4-B2B3-43C0-A8A2-01A8CA234F7E}"/>
          </ac:picMkLst>
        </pc:picChg>
        <pc:picChg chg="add mod modCrop">
          <ac:chgData name="Anna Morrison" userId="7eae6f2c-8375-4b1b-a6c5-74d79ab14498" providerId="ADAL" clId="{2110598D-EF98-4F52-BD88-97F53AFEDF39}" dt="2022-01-16T11:51:58.988" v="5553" actId="1076"/>
          <ac:picMkLst>
            <pc:docMk/>
            <pc:sldMk cId="782582297" sldId="287"/>
            <ac:picMk id="24" creationId="{4283C980-AE96-45A9-A8F3-736E42466C86}"/>
          </ac:picMkLst>
        </pc:picChg>
        <pc:picChg chg="add mod">
          <ac:chgData name="Anna Morrison" userId="7eae6f2c-8375-4b1b-a6c5-74d79ab14498" providerId="ADAL" clId="{2110598D-EF98-4F52-BD88-97F53AFEDF39}" dt="2022-01-16T11:50:55.402" v="5542" actId="1076"/>
          <ac:picMkLst>
            <pc:docMk/>
            <pc:sldMk cId="782582297" sldId="287"/>
            <ac:picMk id="1026" creationId="{3BAD4704-48B5-4222-92A8-18A9968664D7}"/>
          </ac:picMkLst>
        </pc:picChg>
        <pc:picChg chg="add del mod">
          <ac:chgData name="Anna Morrison" userId="7eae6f2c-8375-4b1b-a6c5-74d79ab14498" providerId="ADAL" clId="{2110598D-EF98-4F52-BD88-97F53AFEDF39}" dt="2022-01-16T11:42:18.114" v="5438" actId="478"/>
          <ac:picMkLst>
            <pc:docMk/>
            <pc:sldMk cId="782582297" sldId="287"/>
            <ac:picMk id="1028" creationId="{2A3E064A-1A04-4FCC-A4B1-880AD9F9193A}"/>
          </ac:picMkLst>
        </pc:picChg>
        <pc:picChg chg="add mod">
          <ac:chgData name="Anna Morrison" userId="7eae6f2c-8375-4b1b-a6c5-74d79ab14498" providerId="ADAL" clId="{2110598D-EF98-4F52-BD88-97F53AFEDF39}" dt="2022-01-16T11:51:34.418" v="5548" actId="1076"/>
          <ac:picMkLst>
            <pc:docMk/>
            <pc:sldMk cId="782582297" sldId="287"/>
            <ac:picMk id="1030" creationId="{3F02E47C-6D88-4D73-9042-D522C04D5F1E}"/>
          </ac:picMkLst>
        </pc:picChg>
        <pc:picChg chg="add mod">
          <ac:chgData name="Anna Morrison" userId="7eae6f2c-8375-4b1b-a6c5-74d79ab14498" providerId="ADAL" clId="{2110598D-EF98-4F52-BD88-97F53AFEDF39}" dt="2022-01-16T11:52:09.893" v="5556" actId="1076"/>
          <ac:picMkLst>
            <pc:docMk/>
            <pc:sldMk cId="782582297" sldId="287"/>
            <ac:picMk id="1032" creationId="{AC39B111-EAD9-441B-BE11-B83CA6F386D0}"/>
          </ac:picMkLst>
        </pc:picChg>
        <pc:picChg chg="add mod">
          <ac:chgData name="Anna Morrison" userId="7eae6f2c-8375-4b1b-a6c5-74d79ab14498" providerId="ADAL" clId="{2110598D-EF98-4F52-BD88-97F53AFEDF39}" dt="2022-01-16T11:52:15.345" v="5557" actId="1076"/>
          <ac:picMkLst>
            <pc:docMk/>
            <pc:sldMk cId="782582297" sldId="287"/>
            <ac:picMk id="1034" creationId="{511FE384-86A7-45D6-AB18-FACC4A349C0A}"/>
          </ac:picMkLst>
        </pc:picChg>
        <pc:picChg chg="add mod">
          <ac:chgData name="Anna Morrison" userId="7eae6f2c-8375-4b1b-a6c5-74d79ab14498" providerId="ADAL" clId="{2110598D-EF98-4F52-BD88-97F53AFEDF39}" dt="2022-01-16T11:51:02.588" v="5544" actId="1076"/>
          <ac:picMkLst>
            <pc:docMk/>
            <pc:sldMk cId="782582297" sldId="287"/>
            <ac:picMk id="1036" creationId="{FBD1CB08-F69C-42F6-9AFB-0F53BF0769DA}"/>
          </ac:picMkLst>
        </pc:picChg>
        <pc:picChg chg="add mod">
          <ac:chgData name="Anna Morrison" userId="7eae6f2c-8375-4b1b-a6c5-74d79ab14498" providerId="ADAL" clId="{2110598D-EF98-4F52-BD88-97F53AFEDF39}" dt="2022-01-16T11:51:44.097" v="5550" actId="1076"/>
          <ac:picMkLst>
            <pc:docMk/>
            <pc:sldMk cId="782582297" sldId="287"/>
            <ac:picMk id="1038" creationId="{627C2C34-2B93-47EA-87F7-B08B9ED2D0E6}"/>
          </ac:picMkLst>
        </pc:picChg>
        <pc:picChg chg="add mod">
          <ac:chgData name="Anna Morrison" userId="7eae6f2c-8375-4b1b-a6c5-74d79ab14498" providerId="ADAL" clId="{2110598D-EF98-4F52-BD88-97F53AFEDF39}" dt="2022-01-16T11:49:36.427" v="5519" actId="732"/>
          <ac:picMkLst>
            <pc:docMk/>
            <pc:sldMk cId="782582297" sldId="287"/>
            <ac:picMk id="1040" creationId="{A2DE619C-6AAA-4BEB-BBF9-CCE2EEADDA7C}"/>
          </ac:picMkLst>
        </pc:picChg>
        <pc:picChg chg="add mod">
          <ac:chgData name="Anna Morrison" userId="7eae6f2c-8375-4b1b-a6c5-74d79ab14498" providerId="ADAL" clId="{2110598D-EF98-4F52-BD88-97F53AFEDF39}" dt="2022-01-16T11:52:40.773" v="5560" actId="1076"/>
          <ac:picMkLst>
            <pc:docMk/>
            <pc:sldMk cId="782582297" sldId="287"/>
            <ac:picMk id="1042" creationId="{10DC15D4-C5B1-4BD5-8812-A689EC39EDAA}"/>
          </ac:picMkLst>
        </pc:picChg>
      </pc:sldChg>
      <pc:sldChg chg="modSp add del mod modNotesTx">
        <pc:chgData name="Anna Morrison" userId="7eae6f2c-8375-4b1b-a6c5-74d79ab14498" providerId="ADAL" clId="{2110598D-EF98-4F52-BD88-97F53AFEDF39}" dt="2022-01-16T11:59:07.397" v="5620" actId="47"/>
        <pc:sldMkLst>
          <pc:docMk/>
          <pc:sldMk cId="510772205" sldId="288"/>
        </pc:sldMkLst>
        <pc:spChg chg="mod">
          <ac:chgData name="Anna Morrison" userId="7eae6f2c-8375-4b1b-a6c5-74d79ab14498" providerId="ADAL" clId="{2110598D-EF98-4F52-BD88-97F53AFEDF39}" dt="2022-01-16T11:22:25.478" v="4481" actId="20577"/>
          <ac:spMkLst>
            <pc:docMk/>
            <pc:sldMk cId="510772205" sldId="288"/>
            <ac:spMk id="2" creationId="{A291E63E-0F19-4ED7-B35C-4EF4FA0213C6}"/>
          </ac:spMkLst>
        </pc:spChg>
      </pc:sldChg>
      <pc:sldChg chg="addSp delSp modSp add del mod delAnim modAnim">
        <pc:chgData name="Anna Morrison" userId="7eae6f2c-8375-4b1b-a6c5-74d79ab14498" providerId="ADAL" clId="{2110598D-EF98-4F52-BD88-97F53AFEDF39}" dt="2022-01-16T11:58:29.162" v="5618" actId="732"/>
        <pc:sldMkLst>
          <pc:docMk/>
          <pc:sldMk cId="451159023" sldId="289"/>
        </pc:sldMkLst>
        <pc:spChg chg="mod">
          <ac:chgData name="Anna Morrison" userId="7eae6f2c-8375-4b1b-a6c5-74d79ab14498" providerId="ADAL" clId="{2110598D-EF98-4F52-BD88-97F53AFEDF39}" dt="2022-01-16T11:23:41.683" v="4522" actId="20577"/>
          <ac:spMkLst>
            <pc:docMk/>
            <pc:sldMk cId="451159023" sldId="289"/>
            <ac:spMk id="2" creationId="{A291E63E-0F19-4ED7-B35C-4EF4FA0213C6}"/>
          </ac:spMkLst>
        </pc:spChg>
        <pc:spChg chg="add mod">
          <ac:chgData name="Anna Morrison" userId="7eae6f2c-8375-4b1b-a6c5-74d79ab14498" providerId="ADAL" clId="{2110598D-EF98-4F52-BD88-97F53AFEDF39}" dt="2022-01-16T11:53:39.032" v="5571"/>
          <ac:spMkLst>
            <pc:docMk/>
            <pc:sldMk cId="451159023" sldId="289"/>
            <ac:spMk id="7" creationId="{96664386-0E8D-4D6A-B373-F369D8A534C9}"/>
          </ac:spMkLst>
        </pc:spChg>
        <pc:spChg chg="mod">
          <ac:chgData name="Anna Morrison" userId="7eae6f2c-8375-4b1b-a6c5-74d79ab14498" providerId="ADAL" clId="{2110598D-EF98-4F52-BD88-97F53AFEDF39}" dt="2022-01-16T11:54:39.435" v="5587" actId="208"/>
          <ac:spMkLst>
            <pc:docMk/>
            <pc:sldMk cId="451159023" sldId="289"/>
            <ac:spMk id="9" creationId="{8EACE4CA-AB43-4845-8E47-2D0A2A205ABF}"/>
          </ac:spMkLst>
        </pc:spChg>
        <pc:spChg chg="mod">
          <ac:chgData name="Anna Morrison" userId="7eae6f2c-8375-4b1b-a6c5-74d79ab14498" providerId="ADAL" clId="{2110598D-EF98-4F52-BD88-97F53AFEDF39}" dt="2022-01-16T11:56:14.132" v="5601" actId="20577"/>
          <ac:spMkLst>
            <pc:docMk/>
            <pc:sldMk cId="451159023" sldId="289"/>
            <ac:spMk id="10" creationId="{3146E245-711A-46FD-974E-F076DF9196F3}"/>
          </ac:spMkLst>
        </pc:spChg>
        <pc:spChg chg="mod">
          <ac:chgData name="Anna Morrison" userId="7eae6f2c-8375-4b1b-a6c5-74d79ab14498" providerId="ADAL" clId="{2110598D-EF98-4F52-BD88-97F53AFEDF39}" dt="2022-01-16T11:53:57.765" v="5577"/>
          <ac:spMkLst>
            <pc:docMk/>
            <pc:sldMk cId="451159023" sldId="289"/>
            <ac:spMk id="17" creationId="{72B0ED55-F5D7-4330-A3DB-A3B6F1611D92}"/>
          </ac:spMkLst>
        </pc:spChg>
        <pc:spChg chg="mod">
          <ac:chgData name="Anna Morrison" userId="7eae6f2c-8375-4b1b-a6c5-74d79ab14498" providerId="ADAL" clId="{2110598D-EF98-4F52-BD88-97F53AFEDF39}" dt="2022-01-16T11:53:57.765" v="5577"/>
          <ac:spMkLst>
            <pc:docMk/>
            <pc:sldMk cId="451159023" sldId="289"/>
            <ac:spMk id="18" creationId="{528B2AD6-85F3-4321-8228-CBFDB255DF5A}"/>
          </ac:spMkLst>
        </pc:spChg>
        <pc:spChg chg="mod">
          <ac:chgData name="Anna Morrison" userId="7eae6f2c-8375-4b1b-a6c5-74d79ab14498" providerId="ADAL" clId="{2110598D-EF98-4F52-BD88-97F53AFEDF39}" dt="2022-01-16T11:53:57.765" v="5577"/>
          <ac:spMkLst>
            <pc:docMk/>
            <pc:sldMk cId="451159023" sldId="289"/>
            <ac:spMk id="19" creationId="{9C1DCB34-28CF-4E2D-88BF-BFF9613F2A14}"/>
          </ac:spMkLst>
        </pc:spChg>
        <pc:spChg chg="mod">
          <ac:chgData name="Anna Morrison" userId="7eae6f2c-8375-4b1b-a6c5-74d79ab14498" providerId="ADAL" clId="{2110598D-EF98-4F52-BD88-97F53AFEDF39}" dt="2022-01-16T11:53:57.765" v="5577"/>
          <ac:spMkLst>
            <pc:docMk/>
            <pc:sldMk cId="451159023" sldId="289"/>
            <ac:spMk id="20" creationId="{984F0782-0F66-41D8-A8AC-F45A4AA02E9B}"/>
          </ac:spMkLst>
        </pc:spChg>
        <pc:spChg chg="mod">
          <ac:chgData name="Anna Morrison" userId="7eae6f2c-8375-4b1b-a6c5-74d79ab14498" providerId="ADAL" clId="{2110598D-EF98-4F52-BD88-97F53AFEDF39}" dt="2022-01-16T11:53:57.765" v="5577"/>
          <ac:spMkLst>
            <pc:docMk/>
            <pc:sldMk cId="451159023" sldId="289"/>
            <ac:spMk id="21" creationId="{10C692A9-B43E-45F4-A125-4C3FEE828892}"/>
          </ac:spMkLst>
        </pc:spChg>
        <pc:spChg chg="mod">
          <ac:chgData name="Anna Morrison" userId="7eae6f2c-8375-4b1b-a6c5-74d79ab14498" providerId="ADAL" clId="{2110598D-EF98-4F52-BD88-97F53AFEDF39}" dt="2022-01-16T11:53:57.765" v="5577"/>
          <ac:spMkLst>
            <pc:docMk/>
            <pc:sldMk cId="451159023" sldId="289"/>
            <ac:spMk id="22" creationId="{F2170D06-357F-4A93-8A60-6F49F9085AD4}"/>
          </ac:spMkLst>
        </pc:spChg>
        <pc:spChg chg="mod">
          <ac:chgData name="Anna Morrison" userId="7eae6f2c-8375-4b1b-a6c5-74d79ab14498" providerId="ADAL" clId="{2110598D-EF98-4F52-BD88-97F53AFEDF39}" dt="2022-01-16T11:53:57.765" v="5577"/>
          <ac:spMkLst>
            <pc:docMk/>
            <pc:sldMk cId="451159023" sldId="289"/>
            <ac:spMk id="23" creationId="{CB16EB0B-E3CE-450D-92EB-A66CB98E1962}"/>
          </ac:spMkLst>
        </pc:spChg>
        <pc:spChg chg="mod">
          <ac:chgData name="Anna Morrison" userId="7eae6f2c-8375-4b1b-a6c5-74d79ab14498" providerId="ADAL" clId="{2110598D-EF98-4F52-BD88-97F53AFEDF39}" dt="2022-01-16T11:53:57.765" v="5577"/>
          <ac:spMkLst>
            <pc:docMk/>
            <pc:sldMk cId="451159023" sldId="289"/>
            <ac:spMk id="24" creationId="{5C29E203-06AC-48CF-9B89-4932C9BAF40B}"/>
          </ac:spMkLst>
        </pc:spChg>
        <pc:spChg chg="mod">
          <ac:chgData name="Anna Morrison" userId="7eae6f2c-8375-4b1b-a6c5-74d79ab14498" providerId="ADAL" clId="{2110598D-EF98-4F52-BD88-97F53AFEDF39}" dt="2022-01-16T11:53:57.765" v="5577"/>
          <ac:spMkLst>
            <pc:docMk/>
            <pc:sldMk cId="451159023" sldId="289"/>
            <ac:spMk id="25" creationId="{725E3E11-1190-4617-A0F5-28E2BBCBC85E}"/>
          </ac:spMkLst>
        </pc:spChg>
        <pc:spChg chg="mod">
          <ac:chgData name="Anna Morrison" userId="7eae6f2c-8375-4b1b-a6c5-74d79ab14498" providerId="ADAL" clId="{2110598D-EF98-4F52-BD88-97F53AFEDF39}" dt="2022-01-16T11:53:57.765" v="5577"/>
          <ac:spMkLst>
            <pc:docMk/>
            <pc:sldMk cId="451159023" sldId="289"/>
            <ac:spMk id="26" creationId="{16F0BF8B-848A-42D8-8B54-F25B82F1E102}"/>
          </ac:spMkLst>
        </pc:spChg>
        <pc:spChg chg="mod">
          <ac:chgData name="Anna Morrison" userId="7eae6f2c-8375-4b1b-a6c5-74d79ab14498" providerId="ADAL" clId="{2110598D-EF98-4F52-BD88-97F53AFEDF39}" dt="2022-01-16T11:53:57.765" v="5577"/>
          <ac:spMkLst>
            <pc:docMk/>
            <pc:sldMk cId="451159023" sldId="289"/>
            <ac:spMk id="27" creationId="{85DC8CD5-AAB9-4CD5-9DFE-341D3BC32EE1}"/>
          </ac:spMkLst>
        </pc:spChg>
        <pc:spChg chg="mod">
          <ac:chgData name="Anna Morrison" userId="7eae6f2c-8375-4b1b-a6c5-74d79ab14498" providerId="ADAL" clId="{2110598D-EF98-4F52-BD88-97F53AFEDF39}" dt="2022-01-16T11:53:57.765" v="5577"/>
          <ac:spMkLst>
            <pc:docMk/>
            <pc:sldMk cId="451159023" sldId="289"/>
            <ac:spMk id="28" creationId="{17028376-F494-468C-B5AD-ABA6F93DEE5A}"/>
          </ac:spMkLst>
        </pc:spChg>
        <pc:spChg chg="mod">
          <ac:chgData name="Anna Morrison" userId="7eae6f2c-8375-4b1b-a6c5-74d79ab14498" providerId="ADAL" clId="{2110598D-EF98-4F52-BD88-97F53AFEDF39}" dt="2022-01-16T11:53:57.765" v="5577"/>
          <ac:spMkLst>
            <pc:docMk/>
            <pc:sldMk cId="451159023" sldId="289"/>
            <ac:spMk id="29" creationId="{50D70318-DF2F-4250-A6B2-0C7B0A28FDF2}"/>
          </ac:spMkLst>
        </pc:spChg>
        <pc:spChg chg="mod">
          <ac:chgData name="Anna Morrison" userId="7eae6f2c-8375-4b1b-a6c5-74d79ab14498" providerId="ADAL" clId="{2110598D-EF98-4F52-BD88-97F53AFEDF39}" dt="2022-01-16T11:53:57.765" v="5577"/>
          <ac:spMkLst>
            <pc:docMk/>
            <pc:sldMk cId="451159023" sldId="289"/>
            <ac:spMk id="30" creationId="{61459BC6-4149-4709-90FE-5CA48ECCB87E}"/>
          </ac:spMkLst>
        </pc:spChg>
        <pc:spChg chg="mod">
          <ac:chgData name="Anna Morrison" userId="7eae6f2c-8375-4b1b-a6c5-74d79ab14498" providerId="ADAL" clId="{2110598D-EF98-4F52-BD88-97F53AFEDF39}" dt="2022-01-16T11:53:57.765" v="5577"/>
          <ac:spMkLst>
            <pc:docMk/>
            <pc:sldMk cId="451159023" sldId="289"/>
            <ac:spMk id="31" creationId="{22785CE5-0744-4AE7-BDE5-7F7F0653890F}"/>
          </ac:spMkLst>
        </pc:spChg>
        <pc:spChg chg="mod">
          <ac:chgData name="Anna Morrison" userId="7eae6f2c-8375-4b1b-a6c5-74d79ab14498" providerId="ADAL" clId="{2110598D-EF98-4F52-BD88-97F53AFEDF39}" dt="2022-01-16T11:53:57.765" v="5577"/>
          <ac:spMkLst>
            <pc:docMk/>
            <pc:sldMk cId="451159023" sldId="289"/>
            <ac:spMk id="32" creationId="{CD87A3D7-7629-43AC-BD0A-27AF4A5A3567}"/>
          </ac:spMkLst>
        </pc:spChg>
        <pc:spChg chg="mod">
          <ac:chgData name="Anna Morrison" userId="7eae6f2c-8375-4b1b-a6c5-74d79ab14498" providerId="ADAL" clId="{2110598D-EF98-4F52-BD88-97F53AFEDF39}" dt="2022-01-16T11:53:57.765" v="5577"/>
          <ac:spMkLst>
            <pc:docMk/>
            <pc:sldMk cId="451159023" sldId="289"/>
            <ac:spMk id="33" creationId="{ADE7FEDE-715C-44E0-9863-B80EE60613C0}"/>
          </ac:spMkLst>
        </pc:spChg>
        <pc:spChg chg="mod">
          <ac:chgData name="Anna Morrison" userId="7eae6f2c-8375-4b1b-a6c5-74d79ab14498" providerId="ADAL" clId="{2110598D-EF98-4F52-BD88-97F53AFEDF39}" dt="2022-01-16T11:53:57.765" v="5577"/>
          <ac:spMkLst>
            <pc:docMk/>
            <pc:sldMk cId="451159023" sldId="289"/>
            <ac:spMk id="34" creationId="{BEF2FAFC-FDE6-458C-8995-99E56ADF5979}"/>
          </ac:spMkLst>
        </pc:spChg>
        <pc:spChg chg="mod">
          <ac:chgData name="Anna Morrison" userId="7eae6f2c-8375-4b1b-a6c5-74d79ab14498" providerId="ADAL" clId="{2110598D-EF98-4F52-BD88-97F53AFEDF39}" dt="2022-01-16T11:53:57.765" v="5577"/>
          <ac:spMkLst>
            <pc:docMk/>
            <pc:sldMk cId="451159023" sldId="289"/>
            <ac:spMk id="35" creationId="{538B037E-3189-4439-8F30-02278EDBD661}"/>
          </ac:spMkLst>
        </pc:spChg>
        <pc:spChg chg="mod">
          <ac:chgData name="Anna Morrison" userId="7eae6f2c-8375-4b1b-a6c5-74d79ab14498" providerId="ADAL" clId="{2110598D-EF98-4F52-BD88-97F53AFEDF39}" dt="2022-01-16T11:53:57.765" v="5577"/>
          <ac:spMkLst>
            <pc:docMk/>
            <pc:sldMk cId="451159023" sldId="289"/>
            <ac:spMk id="36" creationId="{DEE8A6F2-423C-4735-B400-AAB10D32465C}"/>
          </ac:spMkLst>
        </pc:spChg>
        <pc:spChg chg="mod">
          <ac:chgData name="Anna Morrison" userId="7eae6f2c-8375-4b1b-a6c5-74d79ab14498" providerId="ADAL" clId="{2110598D-EF98-4F52-BD88-97F53AFEDF39}" dt="2022-01-16T11:53:57.765" v="5577"/>
          <ac:spMkLst>
            <pc:docMk/>
            <pc:sldMk cId="451159023" sldId="289"/>
            <ac:spMk id="37" creationId="{2B6997C3-1BAE-4740-95BA-87B687989394}"/>
          </ac:spMkLst>
        </pc:spChg>
        <pc:spChg chg="mod">
          <ac:chgData name="Anna Morrison" userId="7eae6f2c-8375-4b1b-a6c5-74d79ab14498" providerId="ADAL" clId="{2110598D-EF98-4F52-BD88-97F53AFEDF39}" dt="2022-01-16T11:53:57.765" v="5577"/>
          <ac:spMkLst>
            <pc:docMk/>
            <pc:sldMk cId="451159023" sldId="289"/>
            <ac:spMk id="38" creationId="{8B71155A-7B28-4304-9D4A-11DF9BABE826}"/>
          </ac:spMkLst>
        </pc:spChg>
        <pc:spChg chg="mod">
          <ac:chgData name="Anna Morrison" userId="7eae6f2c-8375-4b1b-a6c5-74d79ab14498" providerId="ADAL" clId="{2110598D-EF98-4F52-BD88-97F53AFEDF39}" dt="2022-01-16T11:53:57.765" v="5577"/>
          <ac:spMkLst>
            <pc:docMk/>
            <pc:sldMk cId="451159023" sldId="289"/>
            <ac:spMk id="39" creationId="{EFD74B98-5DF0-4604-82DF-C8CBC1D19B11}"/>
          </ac:spMkLst>
        </pc:spChg>
        <pc:spChg chg="mod">
          <ac:chgData name="Anna Morrison" userId="7eae6f2c-8375-4b1b-a6c5-74d79ab14498" providerId="ADAL" clId="{2110598D-EF98-4F52-BD88-97F53AFEDF39}" dt="2022-01-16T11:53:57.765" v="5577"/>
          <ac:spMkLst>
            <pc:docMk/>
            <pc:sldMk cId="451159023" sldId="289"/>
            <ac:spMk id="40" creationId="{B345D98F-0049-4B50-9187-76B3D162EF1E}"/>
          </ac:spMkLst>
        </pc:spChg>
        <pc:spChg chg="mod">
          <ac:chgData name="Anna Morrison" userId="7eae6f2c-8375-4b1b-a6c5-74d79ab14498" providerId="ADAL" clId="{2110598D-EF98-4F52-BD88-97F53AFEDF39}" dt="2022-01-16T11:53:57.765" v="5577"/>
          <ac:spMkLst>
            <pc:docMk/>
            <pc:sldMk cId="451159023" sldId="289"/>
            <ac:spMk id="41" creationId="{8209995F-1622-4CD4-AFC6-E1B139C6F999}"/>
          </ac:spMkLst>
        </pc:spChg>
        <pc:spChg chg="mod">
          <ac:chgData name="Anna Morrison" userId="7eae6f2c-8375-4b1b-a6c5-74d79ab14498" providerId="ADAL" clId="{2110598D-EF98-4F52-BD88-97F53AFEDF39}" dt="2022-01-16T11:53:57.765" v="5577"/>
          <ac:spMkLst>
            <pc:docMk/>
            <pc:sldMk cId="451159023" sldId="289"/>
            <ac:spMk id="42" creationId="{BE7D4D16-4A5E-43D0-933A-4C9FB929004F}"/>
          </ac:spMkLst>
        </pc:spChg>
        <pc:spChg chg="mod">
          <ac:chgData name="Anna Morrison" userId="7eae6f2c-8375-4b1b-a6c5-74d79ab14498" providerId="ADAL" clId="{2110598D-EF98-4F52-BD88-97F53AFEDF39}" dt="2022-01-16T11:53:57.765" v="5577"/>
          <ac:spMkLst>
            <pc:docMk/>
            <pc:sldMk cId="451159023" sldId="289"/>
            <ac:spMk id="43" creationId="{BB943A8C-94E0-461F-945B-5F04EF70B7D8}"/>
          </ac:spMkLst>
        </pc:spChg>
        <pc:spChg chg="mod">
          <ac:chgData name="Anna Morrison" userId="7eae6f2c-8375-4b1b-a6c5-74d79ab14498" providerId="ADAL" clId="{2110598D-EF98-4F52-BD88-97F53AFEDF39}" dt="2022-01-16T11:53:57.765" v="5577"/>
          <ac:spMkLst>
            <pc:docMk/>
            <pc:sldMk cId="451159023" sldId="289"/>
            <ac:spMk id="44" creationId="{DBF8D36E-D0FC-4F07-9AFD-1028E40AEA9D}"/>
          </ac:spMkLst>
        </pc:spChg>
        <pc:spChg chg="mod">
          <ac:chgData name="Anna Morrison" userId="7eae6f2c-8375-4b1b-a6c5-74d79ab14498" providerId="ADAL" clId="{2110598D-EF98-4F52-BD88-97F53AFEDF39}" dt="2022-01-16T11:53:57.765" v="5577"/>
          <ac:spMkLst>
            <pc:docMk/>
            <pc:sldMk cId="451159023" sldId="289"/>
            <ac:spMk id="45" creationId="{320CCDCB-95D9-4AC5-85A1-81E30A67D426}"/>
          </ac:spMkLst>
        </pc:spChg>
        <pc:spChg chg="mod">
          <ac:chgData name="Anna Morrison" userId="7eae6f2c-8375-4b1b-a6c5-74d79ab14498" providerId="ADAL" clId="{2110598D-EF98-4F52-BD88-97F53AFEDF39}" dt="2022-01-16T11:53:57.765" v="5577"/>
          <ac:spMkLst>
            <pc:docMk/>
            <pc:sldMk cId="451159023" sldId="289"/>
            <ac:spMk id="46" creationId="{0949ADD2-03B0-4C45-BFA7-402A1F828EE3}"/>
          </ac:spMkLst>
        </pc:spChg>
        <pc:spChg chg="mod">
          <ac:chgData name="Anna Morrison" userId="7eae6f2c-8375-4b1b-a6c5-74d79ab14498" providerId="ADAL" clId="{2110598D-EF98-4F52-BD88-97F53AFEDF39}" dt="2022-01-16T11:53:57.765" v="5577"/>
          <ac:spMkLst>
            <pc:docMk/>
            <pc:sldMk cId="451159023" sldId="289"/>
            <ac:spMk id="47" creationId="{18D88315-1BA2-4975-B3FE-9FC9CAA1224F}"/>
          </ac:spMkLst>
        </pc:spChg>
        <pc:spChg chg="mod">
          <ac:chgData name="Anna Morrison" userId="7eae6f2c-8375-4b1b-a6c5-74d79ab14498" providerId="ADAL" clId="{2110598D-EF98-4F52-BD88-97F53AFEDF39}" dt="2022-01-16T11:53:57.765" v="5577"/>
          <ac:spMkLst>
            <pc:docMk/>
            <pc:sldMk cId="451159023" sldId="289"/>
            <ac:spMk id="48" creationId="{FA4380A1-55CA-43A2-BFC9-2B93687F560E}"/>
          </ac:spMkLst>
        </pc:spChg>
        <pc:spChg chg="mod">
          <ac:chgData name="Anna Morrison" userId="7eae6f2c-8375-4b1b-a6c5-74d79ab14498" providerId="ADAL" clId="{2110598D-EF98-4F52-BD88-97F53AFEDF39}" dt="2022-01-16T11:53:57.765" v="5577"/>
          <ac:spMkLst>
            <pc:docMk/>
            <pc:sldMk cId="451159023" sldId="289"/>
            <ac:spMk id="49" creationId="{F336E9D7-04A4-497B-B6C3-5F109B7691C7}"/>
          </ac:spMkLst>
        </pc:spChg>
        <pc:spChg chg="mod">
          <ac:chgData name="Anna Morrison" userId="7eae6f2c-8375-4b1b-a6c5-74d79ab14498" providerId="ADAL" clId="{2110598D-EF98-4F52-BD88-97F53AFEDF39}" dt="2022-01-16T11:53:57.765" v="5577"/>
          <ac:spMkLst>
            <pc:docMk/>
            <pc:sldMk cId="451159023" sldId="289"/>
            <ac:spMk id="50" creationId="{C7E8B01D-6250-4535-BFCA-30AC430B9B5F}"/>
          </ac:spMkLst>
        </pc:spChg>
        <pc:spChg chg="mod">
          <ac:chgData name="Anna Morrison" userId="7eae6f2c-8375-4b1b-a6c5-74d79ab14498" providerId="ADAL" clId="{2110598D-EF98-4F52-BD88-97F53AFEDF39}" dt="2022-01-16T11:53:57.765" v="5577"/>
          <ac:spMkLst>
            <pc:docMk/>
            <pc:sldMk cId="451159023" sldId="289"/>
            <ac:spMk id="51" creationId="{A788CB73-2271-4F03-9038-7FDE50EDB5E1}"/>
          </ac:spMkLst>
        </pc:spChg>
        <pc:spChg chg="mod">
          <ac:chgData name="Anna Morrison" userId="7eae6f2c-8375-4b1b-a6c5-74d79ab14498" providerId="ADAL" clId="{2110598D-EF98-4F52-BD88-97F53AFEDF39}" dt="2022-01-16T11:53:57.765" v="5577"/>
          <ac:spMkLst>
            <pc:docMk/>
            <pc:sldMk cId="451159023" sldId="289"/>
            <ac:spMk id="52" creationId="{80B1A6A8-710B-4A37-9D1F-F7814919435C}"/>
          </ac:spMkLst>
        </pc:spChg>
        <pc:spChg chg="mod">
          <ac:chgData name="Anna Morrison" userId="7eae6f2c-8375-4b1b-a6c5-74d79ab14498" providerId="ADAL" clId="{2110598D-EF98-4F52-BD88-97F53AFEDF39}" dt="2022-01-16T11:53:57.765" v="5577"/>
          <ac:spMkLst>
            <pc:docMk/>
            <pc:sldMk cId="451159023" sldId="289"/>
            <ac:spMk id="53" creationId="{C38EE556-EF2C-4CFC-A091-004A4F8FE62D}"/>
          </ac:spMkLst>
        </pc:spChg>
        <pc:spChg chg="mod">
          <ac:chgData name="Anna Morrison" userId="7eae6f2c-8375-4b1b-a6c5-74d79ab14498" providerId="ADAL" clId="{2110598D-EF98-4F52-BD88-97F53AFEDF39}" dt="2022-01-16T11:53:57.765" v="5577"/>
          <ac:spMkLst>
            <pc:docMk/>
            <pc:sldMk cId="451159023" sldId="289"/>
            <ac:spMk id="54" creationId="{FAC092C8-8083-4C5D-A872-63BEA67F9B89}"/>
          </ac:spMkLst>
        </pc:spChg>
        <pc:spChg chg="mod">
          <ac:chgData name="Anna Morrison" userId="7eae6f2c-8375-4b1b-a6c5-74d79ab14498" providerId="ADAL" clId="{2110598D-EF98-4F52-BD88-97F53AFEDF39}" dt="2022-01-16T11:53:57.765" v="5577"/>
          <ac:spMkLst>
            <pc:docMk/>
            <pc:sldMk cId="451159023" sldId="289"/>
            <ac:spMk id="55" creationId="{536A0739-5F52-4B2B-9609-6BB519D77DD4}"/>
          </ac:spMkLst>
        </pc:spChg>
        <pc:spChg chg="mod">
          <ac:chgData name="Anna Morrison" userId="7eae6f2c-8375-4b1b-a6c5-74d79ab14498" providerId="ADAL" clId="{2110598D-EF98-4F52-BD88-97F53AFEDF39}" dt="2022-01-16T11:53:57.765" v="5577"/>
          <ac:spMkLst>
            <pc:docMk/>
            <pc:sldMk cId="451159023" sldId="289"/>
            <ac:spMk id="56" creationId="{73C985A4-A7A5-4272-AF2F-DE434E35D233}"/>
          </ac:spMkLst>
        </pc:spChg>
        <pc:spChg chg="mod">
          <ac:chgData name="Anna Morrison" userId="7eae6f2c-8375-4b1b-a6c5-74d79ab14498" providerId="ADAL" clId="{2110598D-EF98-4F52-BD88-97F53AFEDF39}" dt="2022-01-16T11:53:57.765" v="5577"/>
          <ac:spMkLst>
            <pc:docMk/>
            <pc:sldMk cId="451159023" sldId="289"/>
            <ac:spMk id="57" creationId="{32C880AF-2F77-4655-A0AB-CAFABDD5DB3C}"/>
          </ac:spMkLst>
        </pc:spChg>
        <pc:spChg chg="mod">
          <ac:chgData name="Anna Morrison" userId="7eae6f2c-8375-4b1b-a6c5-74d79ab14498" providerId="ADAL" clId="{2110598D-EF98-4F52-BD88-97F53AFEDF39}" dt="2022-01-16T11:53:57.765" v="5577"/>
          <ac:spMkLst>
            <pc:docMk/>
            <pc:sldMk cId="451159023" sldId="289"/>
            <ac:spMk id="58" creationId="{CEDDDA17-C896-4393-9BD9-4CBAEEA490CB}"/>
          </ac:spMkLst>
        </pc:spChg>
        <pc:spChg chg="mod">
          <ac:chgData name="Anna Morrison" userId="7eae6f2c-8375-4b1b-a6c5-74d79ab14498" providerId="ADAL" clId="{2110598D-EF98-4F52-BD88-97F53AFEDF39}" dt="2022-01-16T11:53:57.765" v="5577"/>
          <ac:spMkLst>
            <pc:docMk/>
            <pc:sldMk cId="451159023" sldId="289"/>
            <ac:spMk id="59" creationId="{378B6483-513E-4FB3-9E49-4EDB0EBA11DA}"/>
          </ac:spMkLst>
        </pc:spChg>
        <pc:spChg chg="mod">
          <ac:chgData name="Anna Morrison" userId="7eae6f2c-8375-4b1b-a6c5-74d79ab14498" providerId="ADAL" clId="{2110598D-EF98-4F52-BD88-97F53AFEDF39}" dt="2022-01-16T11:53:57.765" v="5577"/>
          <ac:spMkLst>
            <pc:docMk/>
            <pc:sldMk cId="451159023" sldId="289"/>
            <ac:spMk id="60" creationId="{2D2FDA1F-B231-4FEE-A46B-54E18C5A8DCE}"/>
          </ac:spMkLst>
        </pc:spChg>
        <pc:spChg chg="mod">
          <ac:chgData name="Anna Morrison" userId="7eae6f2c-8375-4b1b-a6c5-74d79ab14498" providerId="ADAL" clId="{2110598D-EF98-4F52-BD88-97F53AFEDF39}" dt="2022-01-16T11:53:57.765" v="5577"/>
          <ac:spMkLst>
            <pc:docMk/>
            <pc:sldMk cId="451159023" sldId="289"/>
            <ac:spMk id="61" creationId="{8E7ECA60-F1C8-46AB-AE3B-63ECC62FA798}"/>
          </ac:spMkLst>
        </pc:spChg>
        <pc:spChg chg="mod">
          <ac:chgData name="Anna Morrison" userId="7eae6f2c-8375-4b1b-a6c5-74d79ab14498" providerId="ADAL" clId="{2110598D-EF98-4F52-BD88-97F53AFEDF39}" dt="2022-01-16T11:53:57.765" v="5577"/>
          <ac:spMkLst>
            <pc:docMk/>
            <pc:sldMk cId="451159023" sldId="289"/>
            <ac:spMk id="62" creationId="{6FC1D5BE-4353-40D6-BF58-16E682A706A6}"/>
          </ac:spMkLst>
        </pc:spChg>
        <pc:spChg chg="mod">
          <ac:chgData name="Anna Morrison" userId="7eae6f2c-8375-4b1b-a6c5-74d79ab14498" providerId="ADAL" clId="{2110598D-EF98-4F52-BD88-97F53AFEDF39}" dt="2022-01-16T11:53:57.765" v="5577"/>
          <ac:spMkLst>
            <pc:docMk/>
            <pc:sldMk cId="451159023" sldId="289"/>
            <ac:spMk id="63" creationId="{037BBF47-B94E-4D8A-A1B6-E8A411EB6E97}"/>
          </ac:spMkLst>
        </pc:spChg>
        <pc:spChg chg="mod">
          <ac:chgData name="Anna Morrison" userId="7eae6f2c-8375-4b1b-a6c5-74d79ab14498" providerId="ADAL" clId="{2110598D-EF98-4F52-BD88-97F53AFEDF39}" dt="2022-01-16T11:53:57.765" v="5577"/>
          <ac:spMkLst>
            <pc:docMk/>
            <pc:sldMk cId="451159023" sldId="289"/>
            <ac:spMk id="64" creationId="{C847CE34-11C7-4558-987B-6FBE3BE48ABD}"/>
          </ac:spMkLst>
        </pc:spChg>
        <pc:spChg chg="mod">
          <ac:chgData name="Anna Morrison" userId="7eae6f2c-8375-4b1b-a6c5-74d79ab14498" providerId="ADAL" clId="{2110598D-EF98-4F52-BD88-97F53AFEDF39}" dt="2022-01-16T11:53:57.765" v="5577"/>
          <ac:spMkLst>
            <pc:docMk/>
            <pc:sldMk cId="451159023" sldId="289"/>
            <ac:spMk id="65" creationId="{97B1A931-39AA-4467-A997-971A04E78696}"/>
          </ac:spMkLst>
        </pc:spChg>
        <pc:spChg chg="mod">
          <ac:chgData name="Anna Morrison" userId="7eae6f2c-8375-4b1b-a6c5-74d79ab14498" providerId="ADAL" clId="{2110598D-EF98-4F52-BD88-97F53AFEDF39}" dt="2022-01-16T11:53:57.765" v="5577"/>
          <ac:spMkLst>
            <pc:docMk/>
            <pc:sldMk cId="451159023" sldId="289"/>
            <ac:spMk id="66" creationId="{232D9626-A98B-490D-AAF8-2AD65BA2A80B}"/>
          </ac:spMkLst>
        </pc:spChg>
        <pc:spChg chg="mod">
          <ac:chgData name="Anna Morrison" userId="7eae6f2c-8375-4b1b-a6c5-74d79ab14498" providerId="ADAL" clId="{2110598D-EF98-4F52-BD88-97F53AFEDF39}" dt="2022-01-16T11:53:57.765" v="5577"/>
          <ac:spMkLst>
            <pc:docMk/>
            <pc:sldMk cId="451159023" sldId="289"/>
            <ac:spMk id="67" creationId="{937AC5FE-791C-4C30-BDB3-4E1B95F586E2}"/>
          </ac:spMkLst>
        </pc:spChg>
        <pc:spChg chg="mod">
          <ac:chgData name="Anna Morrison" userId="7eae6f2c-8375-4b1b-a6c5-74d79ab14498" providerId="ADAL" clId="{2110598D-EF98-4F52-BD88-97F53AFEDF39}" dt="2022-01-16T11:53:57.765" v="5577"/>
          <ac:spMkLst>
            <pc:docMk/>
            <pc:sldMk cId="451159023" sldId="289"/>
            <ac:spMk id="68" creationId="{95D3BA70-ABDA-452A-AD84-72E9D7E50EA5}"/>
          </ac:spMkLst>
        </pc:spChg>
        <pc:spChg chg="mod">
          <ac:chgData name="Anna Morrison" userId="7eae6f2c-8375-4b1b-a6c5-74d79ab14498" providerId="ADAL" clId="{2110598D-EF98-4F52-BD88-97F53AFEDF39}" dt="2022-01-16T11:53:57.765" v="5577"/>
          <ac:spMkLst>
            <pc:docMk/>
            <pc:sldMk cId="451159023" sldId="289"/>
            <ac:spMk id="69" creationId="{EBE39D67-4780-44F8-9EB9-C542E2974F91}"/>
          </ac:spMkLst>
        </pc:spChg>
        <pc:spChg chg="mod">
          <ac:chgData name="Anna Morrison" userId="7eae6f2c-8375-4b1b-a6c5-74d79ab14498" providerId="ADAL" clId="{2110598D-EF98-4F52-BD88-97F53AFEDF39}" dt="2022-01-16T11:53:57.765" v="5577"/>
          <ac:spMkLst>
            <pc:docMk/>
            <pc:sldMk cId="451159023" sldId="289"/>
            <ac:spMk id="70" creationId="{2390CE0F-A07A-459B-8950-1EB68EFDD33B}"/>
          </ac:spMkLst>
        </pc:spChg>
        <pc:spChg chg="mod">
          <ac:chgData name="Anna Morrison" userId="7eae6f2c-8375-4b1b-a6c5-74d79ab14498" providerId="ADAL" clId="{2110598D-EF98-4F52-BD88-97F53AFEDF39}" dt="2022-01-16T11:53:57.765" v="5577"/>
          <ac:spMkLst>
            <pc:docMk/>
            <pc:sldMk cId="451159023" sldId="289"/>
            <ac:spMk id="71" creationId="{CD386388-2B99-4B3B-9E0C-9719DB5BBD12}"/>
          </ac:spMkLst>
        </pc:spChg>
        <pc:spChg chg="mod">
          <ac:chgData name="Anna Morrison" userId="7eae6f2c-8375-4b1b-a6c5-74d79ab14498" providerId="ADAL" clId="{2110598D-EF98-4F52-BD88-97F53AFEDF39}" dt="2022-01-16T11:53:57.765" v="5577"/>
          <ac:spMkLst>
            <pc:docMk/>
            <pc:sldMk cId="451159023" sldId="289"/>
            <ac:spMk id="72" creationId="{5401CDD1-303E-4632-9576-5A7A412C0AC6}"/>
          </ac:spMkLst>
        </pc:spChg>
        <pc:spChg chg="mod">
          <ac:chgData name="Anna Morrison" userId="7eae6f2c-8375-4b1b-a6c5-74d79ab14498" providerId="ADAL" clId="{2110598D-EF98-4F52-BD88-97F53AFEDF39}" dt="2022-01-16T11:53:57.765" v="5577"/>
          <ac:spMkLst>
            <pc:docMk/>
            <pc:sldMk cId="451159023" sldId="289"/>
            <ac:spMk id="73" creationId="{C1984262-37C1-4368-A0C0-0483F14E45F9}"/>
          </ac:spMkLst>
        </pc:spChg>
        <pc:spChg chg="mod">
          <ac:chgData name="Anna Morrison" userId="7eae6f2c-8375-4b1b-a6c5-74d79ab14498" providerId="ADAL" clId="{2110598D-EF98-4F52-BD88-97F53AFEDF39}" dt="2022-01-16T11:53:57.765" v="5577"/>
          <ac:spMkLst>
            <pc:docMk/>
            <pc:sldMk cId="451159023" sldId="289"/>
            <ac:spMk id="74" creationId="{D55E207F-6C28-4F93-91C2-42664EE686EE}"/>
          </ac:spMkLst>
        </pc:spChg>
        <pc:spChg chg="mod">
          <ac:chgData name="Anna Morrison" userId="7eae6f2c-8375-4b1b-a6c5-74d79ab14498" providerId="ADAL" clId="{2110598D-EF98-4F52-BD88-97F53AFEDF39}" dt="2022-01-16T11:53:57.765" v="5577"/>
          <ac:spMkLst>
            <pc:docMk/>
            <pc:sldMk cId="451159023" sldId="289"/>
            <ac:spMk id="75" creationId="{4AF895FB-EAB8-4D7A-A7D8-DBDA45CB6A9B}"/>
          </ac:spMkLst>
        </pc:spChg>
        <pc:spChg chg="mod">
          <ac:chgData name="Anna Morrison" userId="7eae6f2c-8375-4b1b-a6c5-74d79ab14498" providerId="ADAL" clId="{2110598D-EF98-4F52-BD88-97F53AFEDF39}" dt="2022-01-16T11:53:57.765" v="5577"/>
          <ac:spMkLst>
            <pc:docMk/>
            <pc:sldMk cId="451159023" sldId="289"/>
            <ac:spMk id="76" creationId="{54DEF68A-D95E-4727-BAA1-824C5C6F441C}"/>
          </ac:spMkLst>
        </pc:spChg>
        <pc:spChg chg="mod">
          <ac:chgData name="Anna Morrison" userId="7eae6f2c-8375-4b1b-a6c5-74d79ab14498" providerId="ADAL" clId="{2110598D-EF98-4F52-BD88-97F53AFEDF39}" dt="2022-01-16T11:53:57.765" v="5577"/>
          <ac:spMkLst>
            <pc:docMk/>
            <pc:sldMk cId="451159023" sldId="289"/>
            <ac:spMk id="77" creationId="{7917EEFF-F312-4BFC-BB8D-B0C25C01C850}"/>
          </ac:spMkLst>
        </pc:spChg>
        <pc:spChg chg="mod">
          <ac:chgData name="Anna Morrison" userId="7eae6f2c-8375-4b1b-a6c5-74d79ab14498" providerId="ADAL" clId="{2110598D-EF98-4F52-BD88-97F53AFEDF39}" dt="2022-01-16T11:53:57.765" v="5577"/>
          <ac:spMkLst>
            <pc:docMk/>
            <pc:sldMk cId="451159023" sldId="289"/>
            <ac:spMk id="78" creationId="{2D4B6527-D206-4940-9150-E4960DA5F35E}"/>
          </ac:spMkLst>
        </pc:spChg>
        <pc:spChg chg="mod">
          <ac:chgData name="Anna Morrison" userId="7eae6f2c-8375-4b1b-a6c5-74d79ab14498" providerId="ADAL" clId="{2110598D-EF98-4F52-BD88-97F53AFEDF39}" dt="2022-01-16T11:53:57.765" v="5577"/>
          <ac:spMkLst>
            <pc:docMk/>
            <pc:sldMk cId="451159023" sldId="289"/>
            <ac:spMk id="79" creationId="{4BF7C3A6-8FCD-4694-B775-101FFB30C9CC}"/>
          </ac:spMkLst>
        </pc:spChg>
        <pc:spChg chg="mod">
          <ac:chgData name="Anna Morrison" userId="7eae6f2c-8375-4b1b-a6c5-74d79ab14498" providerId="ADAL" clId="{2110598D-EF98-4F52-BD88-97F53AFEDF39}" dt="2022-01-16T11:53:57.765" v="5577"/>
          <ac:spMkLst>
            <pc:docMk/>
            <pc:sldMk cId="451159023" sldId="289"/>
            <ac:spMk id="80" creationId="{1B6F271A-0597-44B2-9A23-84299BB04AA6}"/>
          </ac:spMkLst>
        </pc:spChg>
        <pc:spChg chg="mod">
          <ac:chgData name="Anna Morrison" userId="7eae6f2c-8375-4b1b-a6c5-74d79ab14498" providerId="ADAL" clId="{2110598D-EF98-4F52-BD88-97F53AFEDF39}" dt="2022-01-16T11:53:57.765" v="5577"/>
          <ac:spMkLst>
            <pc:docMk/>
            <pc:sldMk cId="451159023" sldId="289"/>
            <ac:spMk id="81" creationId="{C0080E4F-3B54-424D-BB76-04E5D5D20369}"/>
          </ac:spMkLst>
        </pc:spChg>
        <pc:spChg chg="mod">
          <ac:chgData name="Anna Morrison" userId="7eae6f2c-8375-4b1b-a6c5-74d79ab14498" providerId="ADAL" clId="{2110598D-EF98-4F52-BD88-97F53AFEDF39}" dt="2022-01-16T11:53:57.765" v="5577"/>
          <ac:spMkLst>
            <pc:docMk/>
            <pc:sldMk cId="451159023" sldId="289"/>
            <ac:spMk id="82" creationId="{9D0CD552-7163-4807-B08F-686722D165D8}"/>
          </ac:spMkLst>
        </pc:spChg>
        <pc:spChg chg="mod">
          <ac:chgData name="Anna Morrison" userId="7eae6f2c-8375-4b1b-a6c5-74d79ab14498" providerId="ADAL" clId="{2110598D-EF98-4F52-BD88-97F53AFEDF39}" dt="2022-01-16T11:53:57.765" v="5577"/>
          <ac:spMkLst>
            <pc:docMk/>
            <pc:sldMk cId="451159023" sldId="289"/>
            <ac:spMk id="83" creationId="{AF44ADDD-B5AB-4641-BD73-20B1A12B10A1}"/>
          </ac:spMkLst>
        </pc:spChg>
        <pc:spChg chg="mod">
          <ac:chgData name="Anna Morrison" userId="7eae6f2c-8375-4b1b-a6c5-74d79ab14498" providerId="ADAL" clId="{2110598D-EF98-4F52-BD88-97F53AFEDF39}" dt="2022-01-16T11:53:57.765" v="5577"/>
          <ac:spMkLst>
            <pc:docMk/>
            <pc:sldMk cId="451159023" sldId="289"/>
            <ac:spMk id="84" creationId="{C02E5562-2F7A-483A-9760-0C4260E96FA5}"/>
          </ac:spMkLst>
        </pc:spChg>
        <pc:spChg chg="mod">
          <ac:chgData name="Anna Morrison" userId="7eae6f2c-8375-4b1b-a6c5-74d79ab14498" providerId="ADAL" clId="{2110598D-EF98-4F52-BD88-97F53AFEDF39}" dt="2022-01-16T11:53:57.765" v="5577"/>
          <ac:spMkLst>
            <pc:docMk/>
            <pc:sldMk cId="451159023" sldId="289"/>
            <ac:spMk id="85" creationId="{D3590CFD-2227-4041-A117-DCB23522E1AB}"/>
          </ac:spMkLst>
        </pc:spChg>
        <pc:spChg chg="mod">
          <ac:chgData name="Anna Morrison" userId="7eae6f2c-8375-4b1b-a6c5-74d79ab14498" providerId="ADAL" clId="{2110598D-EF98-4F52-BD88-97F53AFEDF39}" dt="2022-01-16T11:53:57.765" v="5577"/>
          <ac:spMkLst>
            <pc:docMk/>
            <pc:sldMk cId="451159023" sldId="289"/>
            <ac:spMk id="86" creationId="{F5BC4E7D-ED22-4C69-8032-229F5C0D2CCD}"/>
          </ac:spMkLst>
        </pc:spChg>
        <pc:spChg chg="mod">
          <ac:chgData name="Anna Morrison" userId="7eae6f2c-8375-4b1b-a6c5-74d79ab14498" providerId="ADAL" clId="{2110598D-EF98-4F52-BD88-97F53AFEDF39}" dt="2022-01-16T11:53:57.765" v="5577"/>
          <ac:spMkLst>
            <pc:docMk/>
            <pc:sldMk cId="451159023" sldId="289"/>
            <ac:spMk id="87" creationId="{4CEF4CC0-088E-437F-ACCA-B429ABF96B03}"/>
          </ac:spMkLst>
        </pc:spChg>
        <pc:spChg chg="mod">
          <ac:chgData name="Anna Morrison" userId="7eae6f2c-8375-4b1b-a6c5-74d79ab14498" providerId="ADAL" clId="{2110598D-EF98-4F52-BD88-97F53AFEDF39}" dt="2022-01-16T11:53:57.765" v="5577"/>
          <ac:spMkLst>
            <pc:docMk/>
            <pc:sldMk cId="451159023" sldId="289"/>
            <ac:spMk id="88" creationId="{B4A6144E-2CF2-490B-802E-C449CE0C20F7}"/>
          </ac:spMkLst>
        </pc:spChg>
        <pc:spChg chg="mod">
          <ac:chgData name="Anna Morrison" userId="7eae6f2c-8375-4b1b-a6c5-74d79ab14498" providerId="ADAL" clId="{2110598D-EF98-4F52-BD88-97F53AFEDF39}" dt="2022-01-16T11:53:57.765" v="5577"/>
          <ac:spMkLst>
            <pc:docMk/>
            <pc:sldMk cId="451159023" sldId="289"/>
            <ac:spMk id="89" creationId="{8EACAB37-E4B4-45F5-A028-0C6E005EE28D}"/>
          </ac:spMkLst>
        </pc:spChg>
        <pc:spChg chg="mod">
          <ac:chgData name="Anna Morrison" userId="7eae6f2c-8375-4b1b-a6c5-74d79ab14498" providerId="ADAL" clId="{2110598D-EF98-4F52-BD88-97F53AFEDF39}" dt="2022-01-16T11:53:57.765" v="5577"/>
          <ac:spMkLst>
            <pc:docMk/>
            <pc:sldMk cId="451159023" sldId="289"/>
            <ac:spMk id="90" creationId="{9CC52FA1-D704-416E-989F-8EBC7E31D7F2}"/>
          </ac:spMkLst>
        </pc:spChg>
        <pc:spChg chg="mod">
          <ac:chgData name="Anna Morrison" userId="7eae6f2c-8375-4b1b-a6c5-74d79ab14498" providerId="ADAL" clId="{2110598D-EF98-4F52-BD88-97F53AFEDF39}" dt="2022-01-16T11:53:57.765" v="5577"/>
          <ac:spMkLst>
            <pc:docMk/>
            <pc:sldMk cId="451159023" sldId="289"/>
            <ac:spMk id="91" creationId="{D2F201D6-CD02-4744-82CE-C2B6E293076A}"/>
          </ac:spMkLst>
        </pc:spChg>
        <pc:spChg chg="mod">
          <ac:chgData name="Anna Morrison" userId="7eae6f2c-8375-4b1b-a6c5-74d79ab14498" providerId="ADAL" clId="{2110598D-EF98-4F52-BD88-97F53AFEDF39}" dt="2022-01-16T11:53:57.765" v="5577"/>
          <ac:spMkLst>
            <pc:docMk/>
            <pc:sldMk cId="451159023" sldId="289"/>
            <ac:spMk id="92" creationId="{AA5F5149-8CEB-49AC-9380-FAB5AE164EC7}"/>
          </ac:spMkLst>
        </pc:spChg>
        <pc:spChg chg="mod">
          <ac:chgData name="Anna Morrison" userId="7eae6f2c-8375-4b1b-a6c5-74d79ab14498" providerId="ADAL" clId="{2110598D-EF98-4F52-BD88-97F53AFEDF39}" dt="2022-01-16T11:53:57.765" v="5577"/>
          <ac:spMkLst>
            <pc:docMk/>
            <pc:sldMk cId="451159023" sldId="289"/>
            <ac:spMk id="93" creationId="{2DE47893-BAC5-45C3-A27F-41F33DCC1536}"/>
          </ac:spMkLst>
        </pc:spChg>
        <pc:spChg chg="mod">
          <ac:chgData name="Anna Morrison" userId="7eae6f2c-8375-4b1b-a6c5-74d79ab14498" providerId="ADAL" clId="{2110598D-EF98-4F52-BD88-97F53AFEDF39}" dt="2022-01-16T11:53:57.765" v="5577"/>
          <ac:spMkLst>
            <pc:docMk/>
            <pc:sldMk cId="451159023" sldId="289"/>
            <ac:spMk id="94" creationId="{CED05760-2D71-4343-8615-F37EE96F5DCF}"/>
          </ac:spMkLst>
        </pc:spChg>
        <pc:spChg chg="mod">
          <ac:chgData name="Anna Morrison" userId="7eae6f2c-8375-4b1b-a6c5-74d79ab14498" providerId="ADAL" clId="{2110598D-EF98-4F52-BD88-97F53AFEDF39}" dt="2022-01-16T11:53:57.765" v="5577"/>
          <ac:spMkLst>
            <pc:docMk/>
            <pc:sldMk cId="451159023" sldId="289"/>
            <ac:spMk id="95" creationId="{1392E416-285B-4BE6-80DC-477F093797AF}"/>
          </ac:spMkLst>
        </pc:spChg>
        <pc:spChg chg="mod">
          <ac:chgData name="Anna Morrison" userId="7eae6f2c-8375-4b1b-a6c5-74d79ab14498" providerId="ADAL" clId="{2110598D-EF98-4F52-BD88-97F53AFEDF39}" dt="2022-01-16T11:53:57.765" v="5577"/>
          <ac:spMkLst>
            <pc:docMk/>
            <pc:sldMk cId="451159023" sldId="289"/>
            <ac:spMk id="96" creationId="{913C8CBE-F6EF-46BB-8F7B-7ABE47F81AF7}"/>
          </ac:spMkLst>
        </pc:spChg>
        <pc:spChg chg="mod">
          <ac:chgData name="Anna Morrison" userId="7eae6f2c-8375-4b1b-a6c5-74d79ab14498" providerId="ADAL" clId="{2110598D-EF98-4F52-BD88-97F53AFEDF39}" dt="2022-01-16T11:53:57.765" v="5577"/>
          <ac:spMkLst>
            <pc:docMk/>
            <pc:sldMk cId="451159023" sldId="289"/>
            <ac:spMk id="97" creationId="{9C139B55-5A24-4E53-928B-3C65FA746806}"/>
          </ac:spMkLst>
        </pc:spChg>
        <pc:spChg chg="mod">
          <ac:chgData name="Anna Morrison" userId="7eae6f2c-8375-4b1b-a6c5-74d79ab14498" providerId="ADAL" clId="{2110598D-EF98-4F52-BD88-97F53AFEDF39}" dt="2022-01-16T11:53:57.765" v="5577"/>
          <ac:spMkLst>
            <pc:docMk/>
            <pc:sldMk cId="451159023" sldId="289"/>
            <ac:spMk id="98" creationId="{6612E3FF-1A48-4779-82F4-626C7FF72999}"/>
          </ac:spMkLst>
        </pc:spChg>
        <pc:spChg chg="mod">
          <ac:chgData name="Anna Morrison" userId="7eae6f2c-8375-4b1b-a6c5-74d79ab14498" providerId="ADAL" clId="{2110598D-EF98-4F52-BD88-97F53AFEDF39}" dt="2022-01-16T11:53:57.765" v="5577"/>
          <ac:spMkLst>
            <pc:docMk/>
            <pc:sldMk cId="451159023" sldId="289"/>
            <ac:spMk id="99" creationId="{425266C3-6664-4E22-9376-0ACB9B77B174}"/>
          </ac:spMkLst>
        </pc:spChg>
        <pc:spChg chg="mod">
          <ac:chgData name="Anna Morrison" userId="7eae6f2c-8375-4b1b-a6c5-74d79ab14498" providerId="ADAL" clId="{2110598D-EF98-4F52-BD88-97F53AFEDF39}" dt="2022-01-16T11:53:57.765" v="5577"/>
          <ac:spMkLst>
            <pc:docMk/>
            <pc:sldMk cId="451159023" sldId="289"/>
            <ac:spMk id="100" creationId="{27583202-9016-4882-87FC-594047AA66A7}"/>
          </ac:spMkLst>
        </pc:spChg>
        <pc:spChg chg="mod">
          <ac:chgData name="Anna Morrison" userId="7eae6f2c-8375-4b1b-a6c5-74d79ab14498" providerId="ADAL" clId="{2110598D-EF98-4F52-BD88-97F53AFEDF39}" dt="2022-01-16T11:53:57.765" v="5577"/>
          <ac:spMkLst>
            <pc:docMk/>
            <pc:sldMk cId="451159023" sldId="289"/>
            <ac:spMk id="101" creationId="{16924C8D-31F5-4EE6-B8A9-513DE855E179}"/>
          </ac:spMkLst>
        </pc:spChg>
        <pc:spChg chg="mod">
          <ac:chgData name="Anna Morrison" userId="7eae6f2c-8375-4b1b-a6c5-74d79ab14498" providerId="ADAL" clId="{2110598D-EF98-4F52-BD88-97F53AFEDF39}" dt="2022-01-16T11:53:57.765" v="5577"/>
          <ac:spMkLst>
            <pc:docMk/>
            <pc:sldMk cId="451159023" sldId="289"/>
            <ac:spMk id="102" creationId="{37EA269E-FE83-468B-8EC7-586EF32CB057}"/>
          </ac:spMkLst>
        </pc:spChg>
        <pc:spChg chg="mod">
          <ac:chgData name="Anna Morrison" userId="7eae6f2c-8375-4b1b-a6c5-74d79ab14498" providerId="ADAL" clId="{2110598D-EF98-4F52-BD88-97F53AFEDF39}" dt="2022-01-16T11:53:57.765" v="5577"/>
          <ac:spMkLst>
            <pc:docMk/>
            <pc:sldMk cId="451159023" sldId="289"/>
            <ac:spMk id="103" creationId="{FC4B8A90-3C74-4266-A767-E31A2B3FE72B}"/>
          </ac:spMkLst>
        </pc:spChg>
        <pc:spChg chg="mod">
          <ac:chgData name="Anna Morrison" userId="7eae6f2c-8375-4b1b-a6c5-74d79ab14498" providerId="ADAL" clId="{2110598D-EF98-4F52-BD88-97F53AFEDF39}" dt="2022-01-16T11:53:57.765" v="5577"/>
          <ac:spMkLst>
            <pc:docMk/>
            <pc:sldMk cId="451159023" sldId="289"/>
            <ac:spMk id="104" creationId="{047F9216-872A-46AC-810A-9FDE297F4EF9}"/>
          </ac:spMkLst>
        </pc:spChg>
        <pc:spChg chg="mod">
          <ac:chgData name="Anna Morrison" userId="7eae6f2c-8375-4b1b-a6c5-74d79ab14498" providerId="ADAL" clId="{2110598D-EF98-4F52-BD88-97F53AFEDF39}" dt="2022-01-16T11:53:57.765" v="5577"/>
          <ac:spMkLst>
            <pc:docMk/>
            <pc:sldMk cId="451159023" sldId="289"/>
            <ac:spMk id="105" creationId="{D3449E4F-E077-4600-9CA2-DF01F567D5E4}"/>
          </ac:spMkLst>
        </pc:spChg>
        <pc:spChg chg="mod">
          <ac:chgData name="Anna Morrison" userId="7eae6f2c-8375-4b1b-a6c5-74d79ab14498" providerId="ADAL" clId="{2110598D-EF98-4F52-BD88-97F53AFEDF39}" dt="2022-01-16T11:53:57.765" v="5577"/>
          <ac:spMkLst>
            <pc:docMk/>
            <pc:sldMk cId="451159023" sldId="289"/>
            <ac:spMk id="106" creationId="{FF78AC67-FC97-4E1F-8817-02F8A767CB72}"/>
          </ac:spMkLst>
        </pc:spChg>
        <pc:spChg chg="mod">
          <ac:chgData name="Anna Morrison" userId="7eae6f2c-8375-4b1b-a6c5-74d79ab14498" providerId="ADAL" clId="{2110598D-EF98-4F52-BD88-97F53AFEDF39}" dt="2022-01-16T11:53:57.765" v="5577"/>
          <ac:spMkLst>
            <pc:docMk/>
            <pc:sldMk cId="451159023" sldId="289"/>
            <ac:spMk id="107" creationId="{D324CBB2-8F86-4980-9B5A-FF8A9B551509}"/>
          </ac:spMkLst>
        </pc:spChg>
        <pc:spChg chg="mod">
          <ac:chgData name="Anna Morrison" userId="7eae6f2c-8375-4b1b-a6c5-74d79ab14498" providerId="ADAL" clId="{2110598D-EF98-4F52-BD88-97F53AFEDF39}" dt="2022-01-16T11:53:57.765" v="5577"/>
          <ac:spMkLst>
            <pc:docMk/>
            <pc:sldMk cId="451159023" sldId="289"/>
            <ac:spMk id="108" creationId="{D78FE9DD-0C30-4568-A07E-C943E840C965}"/>
          </ac:spMkLst>
        </pc:spChg>
        <pc:spChg chg="mod">
          <ac:chgData name="Anna Morrison" userId="7eae6f2c-8375-4b1b-a6c5-74d79ab14498" providerId="ADAL" clId="{2110598D-EF98-4F52-BD88-97F53AFEDF39}" dt="2022-01-16T11:53:57.765" v="5577"/>
          <ac:spMkLst>
            <pc:docMk/>
            <pc:sldMk cId="451159023" sldId="289"/>
            <ac:spMk id="109" creationId="{3B91B446-71B4-4193-AA8D-DE8A94FA1462}"/>
          </ac:spMkLst>
        </pc:spChg>
        <pc:spChg chg="mod">
          <ac:chgData name="Anna Morrison" userId="7eae6f2c-8375-4b1b-a6c5-74d79ab14498" providerId="ADAL" clId="{2110598D-EF98-4F52-BD88-97F53AFEDF39}" dt="2022-01-16T11:53:57.765" v="5577"/>
          <ac:spMkLst>
            <pc:docMk/>
            <pc:sldMk cId="451159023" sldId="289"/>
            <ac:spMk id="110" creationId="{BF818B31-7130-450D-9CB0-95AA27547E10}"/>
          </ac:spMkLst>
        </pc:spChg>
        <pc:spChg chg="mod">
          <ac:chgData name="Anna Morrison" userId="7eae6f2c-8375-4b1b-a6c5-74d79ab14498" providerId="ADAL" clId="{2110598D-EF98-4F52-BD88-97F53AFEDF39}" dt="2022-01-16T11:53:57.765" v="5577"/>
          <ac:spMkLst>
            <pc:docMk/>
            <pc:sldMk cId="451159023" sldId="289"/>
            <ac:spMk id="111" creationId="{CADE405B-CD8A-4A69-8EAA-A72E781AEF4F}"/>
          </ac:spMkLst>
        </pc:spChg>
        <pc:spChg chg="mod">
          <ac:chgData name="Anna Morrison" userId="7eae6f2c-8375-4b1b-a6c5-74d79ab14498" providerId="ADAL" clId="{2110598D-EF98-4F52-BD88-97F53AFEDF39}" dt="2022-01-16T11:53:57.765" v="5577"/>
          <ac:spMkLst>
            <pc:docMk/>
            <pc:sldMk cId="451159023" sldId="289"/>
            <ac:spMk id="112" creationId="{421C3E30-DF4D-4ED7-AC8A-64109A099FC4}"/>
          </ac:spMkLst>
        </pc:spChg>
        <pc:spChg chg="mod">
          <ac:chgData name="Anna Morrison" userId="7eae6f2c-8375-4b1b-a6c5-74d79ab14498" providerId="ADAL" clId="{2110598D-EF98-4F52-BD88-97F53AFEDF39}" dt="2022-01-16T11:53:57.765" v="5577"/>
          <ac:spMkLst>
            <pc:docMk/>
            <pc:sldMk cId="451159023" sldId="289"/>
            <ac:spMk id="113" creationId="{1CE64597-0B0C-4131-967D-7BE816052A99}"/>
          </ac:spMkLst>
        </pc:spChg>
        <pc:spChg chg="mod">
          <ac:chgData name="Anna Morrison" userId="7eae6f2c-8375-4b1b-a6c5-74d79ab14498" providerId="ADAL" clId="{2110598D-EF98-4F52-BD88-97F53AFEDF39}" dt="2022-01-16T11:53:57.765" v="5577"/>
          <ac:spMkLst>
            <pc:docMk/>
            <pc:sldMk cId="451159023" sldId="289"/>
            <ac:spMk id="114" creationId="{458432EC-475E-437F-A86F-AD03CBBED668}"/>
          </ac:spMkLst>
        </pc:spChg>
        <pc:spChg chg="mod">
          <ac:chgData name="Anna Morrison" userId="7eae6f2c-8375-4b1b-a6c5-74d79ab14498" providerId="ADAL" clId="{2110598D-EF98-4F52-BD88-97F53AFEDF39}" dt="2022-01-16T11:53:57.765" v="5577"/>
          <ac:spMkLst>
            <pc:docMk/>
            <pc:sldMk cId="451159023" sldId="289"/>
            <ac:spMk id="115" creationId="{0A9CAEF1-9670-4032-A470-48CC567A43AE}"/>
          </ac:spMkLst>
        </pc:spChg>
        <pc:spChg chg="mod">
          <ac:chgData name="Anna Morrison" userId="7eae6f2c-8375-4b1b-a6c5-74d79ab14498" providerId="ADAL" clId="{2110598D-EF98-4F52-BD88-97F53AFEDF39}" dt="2022-01-16T11:53:57.765" v="5577"/>
          <ac:spMkLst>
            <pc:docMk/>
            <pc:sldMk cId="451159023" sldId="289"/>
            <ac:spMk id="116" creationId="{D3445422-F306-4C28-B8B6-8D1A7B790974}"/>
          </ac:spMkLst>
        </pc:spChg>
        <pc:spChg chg="mod">
          <ac:chgData name="Anna Morrison" userId="7eae6f2c-8375-4b1b-a6c5-74d79ab14498" providerId="ADAL" clId="{2110598D-EF98-4F52-BD88-97F53AFEDF39}" dt="2022-01-16T11:53:57.765" v="5577"/>
          <ac:spMkLst>
            <pc:docMk/>
            <pc:sldMk cId="451159023" sldId="289"/>
            <ac:spMk id="117" creationId="{5C6822CB-B43B-41EA-A6D2-DD016252CC89}"/>
          </ac:spMkLst>
        </pc:spChg>
        <pc:spChg chg="mod">
          <ac:chgData name="Anna Morrison" userId="7eae6f2c-8375-4b1b-a6c5-74d79ab14498" providerId="ADAL" clId="{2110598D-EF98-4F52-BD88-97F53AFEDF39}" dt="2022-01-16T11:53:57.765" v="5577"/>
          <ac:spMkLst>
            <pc:docMk/>
            <pc:sldMk cId="451159023" sldId="289"/>
            <ac:spMk id="118" creationId="{280C5421-1CB3-4A80-8808-8F57DA12652E}"/>
          </ac:spMkLst>
        </pc:spChg>
        <pc:spChg chg="mod">
          <ac:chgData name="Anna Morrison" userId="7eae6f2c-8375-4b1b-a6c5-74d79ab14498" providerId="ADAL" clId="{2110598D-EF98-4F52-BD88-97F53AFEDF39}" dt="2022-01-16T11:53:57.765" v="5577"/>
          <ac:spMkLst>
            <pc:docMk/>
            <pc:sldMk cId="451159023" sldId="289"/>
            <ac:spMk id="119" creationId="{7A4ACC2E-3FD4-44F1-9BC4-B6CB7B73E3C2}"/>
          </ac:spMkLst>
        </pc:spChg>
        <pc:spChg chg="mod">
          <ac:chgData name="Anna Morrison" userId="7eae6f2c-8375-4b1b-a6c5-74d79ab14498" providerId="ADAL" clId="{2110598D-EF98-4F52-BD88-97F53AFEDF39}" dt="2022-01-16T11:53:57.765" v="5577"/>
          <ac:spMkLst>
            <pc:docMk/>
            <pc:sldMk cId="451159023" sldId="289"/>
            <ac:spMk id="120" creationId="{60F5A054-6D2E-466A-90DD-CAEA2A8146F6}"/>
          </ac:spMkLst>
        </pc:spChg>
        <pc:spChg chg="mod">
          <ac:chgData name="Anna Morrison" userId="7eae6f2c-8375-4b1b-a6c5-74d79ab14498" providerId="ADAL" clId="{2110598D-EF98-4F52-BD88-97F53AFEDF39}" dt="2022-01-16T11:53:57.765" v="5577"/>
          <ac:spMkLst>
            <pc:docMk/>
            <pc:sldMk cId="451159023" sldId="289"/>
            <ac:spMk id="121" creationId="{750DCECD-03C3-4D6B-8B1A-69C225916574}"/>
          </ac:spMkLst>
        </pc:spChg>
        <pc:spChg chg="mod">
          <ac:chgData name="Anna Morrison" userId="7eae6f2c-8375-4b1b-a6c5-74d79ab14498" providerId="ADAL" clId="{2110598D-EF98-4F52-BD88-97F53AFEDF39}" dt="2022-01-16T11:53:57.765" v="5577"/>
          <ac:spMkLst>
            <pc:docMk/>
            <pc:sldMk cId="451159023" sldId="289"/>
            <ac:spMk id="122" creationId="{422E94C1-359A-4330-8353-10A36BA04BF7}"/>
          </ac:spMkLst>
        </pc:spChg>
        <pc:spChg chg="mod">
          <ac:chgData name="Anna Morrison" userId="7eae6f2c-8375-4b1b-a6c5-74d79ab14498" providerId="ADAL" clId="{2110598D-EF98-4F52-BD88-97F53AFEDF39}" dt="2022-01-16T11:53:57.765" v="5577"/>
          <ac:spMkLst>
            <pc:docMk/>
            <pc:sldMk cId="451159023" sldId="289"/>
            <ac:spMk id="123" creationId="{26AF57F3-0C50-4B74-931D-B3B73568FD53}"/>
          </ac:spMkLst>
        </pc:spChg>
        <pc:spChg chg="mod">
          <ac:chgData name="Anna Morrison" userId="7eae6f2c-8375-4b1b-a6c5-74d79ab14498" providerId="ADAL" clId="{2110598D-EF98-4F52-BD88-97F53AFEDF39}" dt="2022-01-16T11:53:57.765" v="5577"/>
          <ac:spMkLst>
            <pc:docMk/>
            <pc:sldMk cId="451159023" sldId="289"/>
            <ac:spMk id="124" creationId="{4E0BF7C0-0022-4D36-A4E7-BC704CA1087D}"/>
          </ac:spMkLst>
        </pc:spChg>
        <pc:spChg chg="mod">
          <ac:chgData name="Anna Morrison" userId="7eae6f2c-8375-4b1b-a6c5-74d79ab14498" providerId="ADAL" clId="{2110598D-EF98-4F52-BD88-97F53AFEDF39}" dt="2022-01-16T11:53:57.765" v="5577"/>
          <ac:spMkLst>
            <pc:docMk/>
            <pc:sldMk cId="451159023" sldId="289"/>
            <ac:spMk id="125" creationId="{A246121D-68BB-4812-954A-4BC91031F49F}"/>
          </ac:spMkLst>
        </pc:spChg>
        <pc:spChg chg="mod">
          <ac:chgData name="Anna Morrison" userId="7eae6f2c-8375-4b1b-a6c5-74d79ab14498" providerId="ADAL" clId="{2110598D-EF98-4F52-BD88-97F53AFEDF39}" dt="2022-01-16T11:53:57.765" v="5577"/>
          <ac:spMkLst>
            <pc:docMk/>
            <pc:sldMk cId="451159023" sldId="289"/>
            <ac:spMk id="126" creationId="{52AF9F9F-8077-40B8-B881-5CE3C7C189C5}"/>
          </ac:spMkLst>
        </pc:spChg>
        <pc:spChg chg="add del mod">
          <ac:chgData name="Anna Morrison" userId="7eae6f2c-8375-4b1b-a6c5-74d79ab14498" providerId="ADAL" clId="{2110598D-EF98-4F52-BD88-97F53AFEDF39}" dt="2022-01-16T11:54:04.401" v="5579" actId="478"/>
          <ac:spMkLst>
            <pc:docMk/>
            <pc:sldMk cId="451159023" sldId="289"/>
            <ac:spMk id="127" creationId="{CADA333E-C11F-4D2C-B09A-CC7ABF706B48}"/>
          </ac:spMkLst>
        </pc:spChg>
        <pc:spChg chg="add del mod">
          <ac:chgData name="Anna Morrison" userId="7eae6f2c-8375-4b1b-a6c5-74d79ab14498" providerId="ADAL" clId="{2110598D-EF98-4F52-BD88-97F53AFEDF39}" dt="2022-01-16T11:54:13.323" v="5582" actId="478"/>
          <ac:spMkLst>
            <pc:docMk/>
            <pc:sldMk cId="451159023" sldId="289"/>
            <ac:spMk id="128" creationId="{90550A29-592A-4108-9560-F060971611AE}"/>
          </ac:spMkLst>
        </pc:spChg>
        <pc:spChg chg="add del mod">
          <ac:chgData name="Anna Morrison" userId="7eae6f2c-8375-4b1b-a6c5-74d79ab14498" providerId="ADAL" clId="{2110598D-EF98-4F52-BD88-97F53AFEDF39}" dt="2022-01-16T11:54:07.402" v="5580" actId="478"/>
          <ac:spMkLst>
            <pc:docMk/>
            <pc:sldMk cId="451159023" sldId="289"/>
            <ac:spMk id="129" creationId="{4F02F16D-0C4D-41C6-9F97-39F0CCD6EE7C}"/>
          </ac:spMkLst>
        </pc:spChg>
        <pc:spChg chg="mod">
          <ac:chgData name="Anna Morrison" userId="7eae6f2c-8375-4b1b-a6c5-74d79ab14498" providerId="ADAL" clId="{2110598D-EF98-4F52-BD88-97F53AFEDF39}" dt="2022-01-16T11:53:57.765" v="5577"/>
          <ac:spMkLst>
            <pc:docMk/>
            <pc:sldMk cId="451159023" sldId="289"/>
            <ac:spMk id="131" creationId="{93516D50-7FD1-4534-B429-E02B297FC0D7}"/>
          </ac:spMkLst>
        </pc:spChg>
        <pc:spChg chg="mod">
          <ac:chgData name="Anna Morrison" userId="7eae6f2c-8375-4b1b-a6c5-74d79ab14498" providerId="ADAL" clId="{2110598D-EF98-4F52-BD88-97F53AFEDF39}" dt="2022-01-16T11:55:01.725" v="5591" actId="208"/>
          <ac:spMkLst>
            <pc:docMk/>
            <pc:sldMk cId="451159023" sldId="289"/>
            <ac:spMk id="132" creationId="{D2E102B1-999E-4C65-BF5D-6E3287ADF513}"/>
          </ac:spMkLst>
        </pc:spChg>
        <pc:spChg chg="mod">
          <ac:chgData name="Anna Morrison" userId="7eae6f2c-8375-4b1b-a6c5-74d79ab14498" providerId="ADAL" clId="{2110598D-EF98-4F52-BD88-97F53AFEDF39}" dt="2022-01-16T11:54:48.773" v="5589" actId="208"/>
          <ac:spMkLst>
            <pc:docMk/>
            <pc:sldMk cId="451159023" sldId="289"/>
            <ac:spMk id="134" creationId="{7E7C7A57-5771-46C8-B800-C430CD2D4C8C}"/>
          </ac:spMkLst>
        </pc:spChg>
        <pc:spChg chg="mod">
          <ac:chgData name="Anna Morrison" userId="7eae6f2c-8375-4b1b-a6c5-74d79ab14498" providerId="ADAL" clId="{2110598D-EF98-4F52-BD88-97F53AFEDF39}" dt="2022-01-16T11:54:55.122" v="5590" actId="208"/>
          <ac:spMkLst>
            <pc:docMk/>
            <pc:sldMk cId="451159023" sldId="289"/>
            <ac:spMk id="135" creationId="{D4CDBCBA-593A-4EBA-878F-81C10650A6C8}"/>
          </ac:spMkLst>
        </pc:spChg>
        <pc:spChg chg="mod">
          <ac:chgData name="Anna Morrison" userId="7eae6f2c-8375-4b1b-a6c5-74d79ab14498" providerId="ADAL" clId="{2110598D-EF98-4F52-BD88-97F53AFEDF39}" dt="2022-01-16T11:53:57.765" v="5577"/>
          <ac:spMkLst>
            <pc:docMk/>
            <pc:sldMk cId="451159023" sldId="289"/>
            <ac:spMk id="137" creationId="{A1E024CD-59B7-4CFC-9602-F5999073C11D}"/>
          </ac:spMkLst>
        </pc:spChg>
        <pc:spChg chg="mod">
          <ac:chgData name="Anna Morrison" userId="7eae6f2c-8375-4b1b-a6c5-74d79ab14498" providerId="ADAL" clId="{2110598D-EF98-4F52-BD88-97F53AFEDF39}" dt="2022-01-16T11:54:35.249" v="5586" actId="208"/>
          <ac:spMkLst>
            <pc:docMk/>
            <pc:sldMk cId="451159023" sldId="289"/>
            <ac:spMk id="138" creationId="{7D824D80-F54A-4EF1-AF73-7A8B9A7A48BA}"/>
          </ac:spMkLst>
        </pc:spChg>
        <pc:spChg chg="add mod">
          <ac:chgData name="Anna Morrison" userId="7eae6f2c-8375-4b1b-a6c5-74d79ab14498" providerId="ADAL" clId="{2110598D-EF98-4F52-BD88-97F53AFEDF39}" dt="2022-01-16T11:53:57.765" v="5577"/>
          <ac:spMkLst>
            <pc:docMk/>
            <pc:sldMk cId="451159023" sldId="289"/>
            <ac:spMk id="141" creationId="{1AC4B4DB-A976-441B-A144-352DE91B71D4}"/>
          </ac:spMkLst>
        </pc:spChg>
        <pc:spChg chg="add mod">
          <ac:chgData name="Anna Morrison" userId="7eae6f2c-8375-4b1b-a6c5-74d79ab14498" providerId="ADAL" clId="{2110598D-EF98-4F52-BD88-97F53AFEDF39}" dt="2022-01-16T11:53:57.765" v="5577"/>
          <ac:spMkLst>
            <pc:docMk/>
            <pc:sldMk cId="451159023" sldId="289"/>
            <ac:spMk id="142" creationId="{E98C46A1-B35A-4593-B1DF-E8843B9A251C}"/>
          </ac:spMkLst>
        </pc:spChg>
        <pc:spChg chg="add mod">
          <ac:chgData name="Anna Morrison" userId="7eae6f2c-8375-4b1b-a6c5-74d79ab14498" providerId="ADAL" clId="{2110598D-EF98-4F52-BD88-97F53AFEDF39}" dt="2022-01-16T11:54:20.543" v="5584" actId="1076"/>
          <ac:spMkLst>
            <pc:docMk/>
            <pc:sldMk cId="451159023" sldId="289"/>
            <ac:spMk id="143" creationId="{1088FD6D-5F9D-400D-86F0-D4B376D50FBA}"/>
          </ac:spMkLst>
        </pc:spChg>
        <pc:grpChg chg="add mod">
          <ac:chgData name="Anna Morrison" userId="7eae6f2c-8375-4b1b-a6c5-74d79ab14498" providerId="ADAL" clId="{2110598D-EF98-4F52-BD88-97F53AFEDF39}" dt="2022-01-16T11:53:45.161" v="5573"/>
          <ac:grpSpMkLst>
            <pc:docMk/>
            <pc:sldMk cId="451159023" sldId="289"/>
            <ac:grpSpMk id="8" creationId="{F8548DD5-FED8-4002-ABA6-58350D1A1A98}"/>
          </ac:grpSpMkLst>
        </pc:grpChg>
        <pc:grpChg chg="add mod">
          <ac:chgData name="Anna Morrison" userId="7eae6f2c-8375-4b1b-a6c5-74d79ab14498" providerId="ADAL" clId="{2110598D-EF98-4F52-BD88-97F53AFEDF39}" dt="2022-01-16T11:53:49.357" v="5575"/>
          <ac:grpSpMkLst>
            <pc:docMk/>
            <pc:sldMk cId="451159023" sldId="289"/>
            <ac:grpSpMk id="11" creationId="{9BE97363-D44C-424D-B9FD-FCB00BDE7B9C}"/>
          </ac:grpSpMkLst>
        </pc:grpChg>
        <pc:grpChg chg="mod">
          <ac:chgData name="Anna Morrison" userId="7eae6f2c-8375-4b1b-a6c5-74d79ab14498" providerId="ADAL" clId="{2110598D-EF98-4F52-BD88-97F53AFEDF39}" dt="2022-01-16T11:53:49.357" v="5575"/>
          <ac:grpSpMkLst>
            <pc:docMk/>
            <pc:sldMk cId="451159023" sldId="289"/>
            <ac:grpSpMk id="12" creationId="{85B8AE0B-19BB-4622-B0AB-A3C1E208503A}"/>
          </ac:grpSpMkLst>
        </pc:grpChg>
        <pc:grpChg chg="add del mod">
          <ac:chgData name="Anna Morrison" userId="7eae6f2c-8375-4b1b-a6c5-74d79ab14498" providerId="ADAL" clId="{2110598D-EF98-4F52-BD88-97F53AFEDF39}" dt="2022-01-16T11:54:10.114" v="5581" actId="478"/>
          <ac:grpSpMkLst>
            <pc:docMk/>
            <pc:sldMk cId="451159023" sldId="289"/>
            <ac:grpSpMk id="16" creationId="{778D2BCE-0E45-489F-B9F5-4915D7EE2109}"/>
          </ac:grpSpMkLst>
        </pc:grpChg>
        <pc:grpChg chg="add mod">
          <ac:chgData name="Anna Morrison" userId="7eae6f2c-8375-4b1b-a6c5-74d79ab14498" providerId="ADAL" clId="{2110598D-EF98-4F52-BD88-97F53AFEDF39}" dt="2022-01-16T11:53:57.765" v="5577"/>
          <ac:grpSpMkLst>
            <pc:docMk/>
            <pc:sldMk cId="451159023" sldId="289"/>
            <ac:grpSpMk id="130" creationId="{DD4C7FE1-241C-432B-9D30-5C99A1D0A3AD}"/>
          </ac:grpSpMkLst>
        </pc:grpChg>
        <pc:grpChg chg="add mod">
          <ac:chgData name="Anna Morrison" userId="7eae6f2c-8375-4b1b-a6c5-74d79ab14498" providerId="ADAL" clId="{2110598D-EF98-4F52-BD88-97F53AFEDF39}" dt="2022-01-16T11:53:57.765" v="5577"/>
          <ac:grpSpMkLst>
            <pc:docMk/>
            <pc:sldMk cId="451159023" sldId="289"/>
            <ac:grpSpMk id="133" creationId="{7F1F4FED-D69B-4B70-AB36-5F0C2764DF23}"/>
          </ac:grpSpMkLst>
        </pc:grpChg>
        <pc:grpChg chg="add mod">
          <ac:chgData name="Anna Morrison" userId="7eae6f2c-8375-4b1b-a6c5-74d79ab14498" providerId="ADAL" clId="{2110598D-EF98-4F52-BD88-97F53AFEDF39}" dt="2022-01-16T11:53:57.765" v="5577"/>
          <ac:grpSpMkLst>
            <pc:docMk/>
            <pc:sldMk cId="451159023" sldId="289"/>
            <ac:grpSpMk id="136" creationId="{5AFB0764-5AC3-4BB9-9FA2-2C781A8A74A8}"/>
          </ac:grpSpMkLst>
        </pc:grpChg>
        <pc:picChg chg="mod">
          <ac:chgData name="Anna Morrison" userId="7eae6f2c-8375-4b1b-a6c5-74d79ab14498" providerId="ADAL" clId="{2110598D-EF98-4F52-BD88-97F53AFEDF39}" dt="2022-01-16T11:53:49.357" v="5575"/>
          <ac:picMkLst>
            <pc:docMk/>
            <pc:sldMk cId="451159023" sldId="289"/>
            <ac:picMk id="13" creationId="{0D8E0766-63B2-44DE-8C07-961D873065DB}"/>
          </ac:picMkLst>
        </pc:picChg>
        <pc:picChg chg="mod">
          <ac:chgData name="Anna Morrison" userId="7eae6f2c-8375-4b1b-a6c5-74d79ab14498" providerId="ADAL" clId="{2110598D-EF98-4F52-BD88-97F53AFEDF39}" dt="2022-01-16T11:53:49.357" v="5575"/>
          <ac:picMkLst>
            <pc:docMk/>
            <pc:sldMk cId="451159023" sldId="289"/>
            <ac:picMk id="14" creationId="{2203C562-1D2A-4A74-AEE5-7A9C7819DEF6}"/>
          </ac:picMkLst>
        </pc:picChg>
        <pc:picChg chg="mod">
          <ac:chgData name="Anna Morrison" userId="7eae6f2c-8375-4b1b-a6c5-74d79ab14498" providerId="ADAL" clId="{2110598D-EF98-4F52-BD88-97F53AFEDF39}" dt="2022-01-16T11:53:49.357" v="5575"/>
          <ac:picMkLst>
            <pc:docMk/>
            <pc:sldMk cId="451159023" sldId="289"/>
            <ac:picMk id="15" creationId="{CF8485E7-F1E5-4DF2-93F7-C9BABE2D0C7C}"/>
          </ac:picMkLst>
        </pc:picChg>
        <pc:picChg chg="add del mod">
          <ac:chgData name="Anna Morrison" userId="7eae6f2c-8375-4b1b-a6c5-74d79ab14498" providerId="ADAL" clId="{2110598D-EF98-4F52-BD88-97F53AFEDF39}" dt="2022-01-16T11:55:26.621" v="5594" actId="478"/>
          <ac:picMkLst>
            <pc:docMk/>
            <pc:sldMk cId="451159023" sldId="289"/>
            <ac:picMk id="139" creationId="{93FB412E-BDE0-4756-B6C2-E34490D9CCD5}"/>
          </ac:picMkLst>
        </pc:picChg>
        <pc:picChg chg="add del mod">
          <ac:chgData name="Anna Morrison" userId="7eae6f2c-8375-4b1b-a6c5-74d79ab14498" providerId="ADAL" clId="{2110598D-EF98-4F52-BD88-97F53AFEDF39}" dt="2022-01-16T11:56:08.133" v="5600" actId="478"/>
          <ac:picMkLst>
            <pc:docMk/>
            <pc:sldMk cId="451159023" sldId="289"/>
            <ac:picMk id="140" creationId="{A87705B4-7439-46E3-A99D-FAADB55DBA31}"/>
          </ac:picMkLst>
        </pc:picChg>
        <pc:picChg chg="add del mod">
          <ac:chgData name="Anna Morrison" userId="7eae6f2c-8375-4b1b-a6c5-74d79ab14498" providerId="ADAL" clId="{2110598D-EF98-4F52-BD88-97F53AFEDF39}" dt="2022-01-16T11:58:02.163" v="5613" actId="478"/>
          <ac:picMkLst>
            <pc:docMk/>
            <pc:sldMk cId="451159023" sldId="289"/>
            <ac:picMk id="144" creationId="{4D6454E9-A0FC-43B3-AFE7-4C1529DF4BAA}"/>
          </ac:picMkLst>
        </pc:picChg>
        <pc:picChg chg="add mod modCrop">
          <ac:chgData name="Anna Morrison" userId="7eae6f2c-8375-4b1b-a6c5-74d79ab14498" providerId="ADAL" clId="{2110598D-EF98-4F52-BD88-97F53AFEDF39}" dt="2022-01-16T11:58:29.162" v="5618" actId="732"/>
          <ac:picMkLst>
            <pc:docMk/>
            <pc:sldMk cId="451159023" sldId="289"/>
            <ac:picMk id="145" creationId="{6715F7F2-CDD2-480E-9219-9CAE7383E42F}"/>
          </ac:picMkLst>
        </pc:picChg>
        <pc:picChg chg="add mod">
          <ac:chgData name="Anna Morrison" userId="7eae6f2c-8375-4b1b-a6c5-74d79ab14498" providerId="ADAL" clId="{2110598D-EF98-4F52-BD88-97F53AFEDF39}" dt="2022-01-16T11:56:05.464" v="5599" actId="1076"/>
          <ac:picMkLst>
            <pc:docMk/>
            <pc:sldMk cId="451159023" sldId="289"/>
            <ac:picMk id="2050" creationId="{F0AE351D-D57B-4762-AE5B-9C6857C4D669}"/>
          </ac:picMkLst>
        </pc:picChg>
        <pc:picChg chg="add mod">
          <ac:chgData name="Anna Morrison" userId="7eae6f2c-8375-4b1b-a6c5-74d79ab14498" providerId="ADAL" clId="{2110598D-EF98-4F52-BD88-97F53AFEDF39}" dt="2022-01-16T11:57:41.624" v="5611" actId="1076"/>
          <ac:picMkLst>
            <pc:docMk/>
            <pc:sldMk cId="451159023" sldId="289"/>
            <ac:picMk id="2052" creationId="{F861CDEE-E87E-45BD-9880-87DBD66FC466}"/>
          </ac:picMkLst>
        </pc:picChg>
      </pc:sldChg>
      <pc:sldChg chg="modSp add del mod">
        <pc:chgData name="Anna Morrison" userId="7eae6f2c-8375-4b1b-a6c5-74d79ab14498" providerId="ADAL" clId="{2110598D-EF98-4F52-BD88-97F53AFEDF39}" dt="2022-01-16T11:24:56.190" v="4555" actId="47"/>
        <pc:sldMkLst>
          <pc:docMk/>
          <pc:sldMk cId="2225861297" sldId="290"/>
        </pc:sldMkLst>
        <pc:spChg chg="mod">
          <ac:chgData name="Anna Morrison" userId="7eae6f2c-8375-4b1b-a6c5-74d79ab14498" providerId="ADAL" clId="{2110598D-EF98-4F52-BD88-97F53AFEDF39}" dt="2022-01-16T11:24:35.764" v="4551" actId="20577"/>
          <ac:spMkLst>
            <pc:docMk/>
            <pc:sldMk cId="2225861297" sldId="290"/>
            <ac:spMk id="2" creationId="{A291E63E-0F19-4ED7-B35C-4EF4FA0213C6}"/>
          </ac:spMkLst>
        </pc:spChg>
      </pc:sldChg>
      <pc:sldChg chg="addSp modSp add mod modNotesTx">
        <pc:chgData name="Anna Morrison" userId="7eae6f2c-8375-4b1b-a6c5-74d79ab14498" providerId="ADAL" clId="{2110598D-EF98-4F52-BD88-97F53AFEDF39}" dt="2022-01-16T12:00:51.227" v="6011" actId="20577"/>
        <pc:sldMkLst>
          <pc:docMk/>
          <pc:sldMk cId="654284432" sldId="291"/>
        </pc:sldMkLst>
        <pc:spChg chg="mod">
          <ac:chgData name="Anna Morrison" userId="7eae6f2c-8375-4b1b-a6c5-74d79ab14498" providerId="ADAL" clId="{2110598D-EF98-4F52-BD88-97F53AFEDF39}" dt="2022-01-16T11:24:31.367" v="4543" actId="20577"/>
          <ac:spMkLst>
            <pc:docMk/>
            <pc:sldMk cId="654284432" sldId="291"/>
            <ac:spMk id="2" creationId="{A291E63E-0F19-4ED7-B35C-4EF4FA0213C6}"/>
          </ac:spMkLst>
        </pc:spChg>
        <pc:picChg chg="add mod">
          <ac:chgData name="Anna Morrison" userId="7eae6f2c-8375-4b1b-a6c5-74d79ab14498" providerId="ADAL" clId="{2110598D-EF98-4F52-BD88-97F53AFEDF39}" dt="2022-01-16T12:00:10.597" v="5808" actId="1076"/>
          <ac:picMkLst>
            <pc:docMk/>
            <pc:sldMk cId="654284432" sldId="291"/>
            <ac:picMk id="7" creationId="{47938EBD-146E-4919-92C0-9E08042351AA}"/>
          </ac:picMkLst>
        </pc:picChg>
      </pc:sldChg>
      <pc:sldChg chg="delSp add del mod delAnim modAnim">
        <pc:chgData name="Anna Morrison" userId="7eae6f2c-8375-4b1b-a6c5-74d79ab14498" providerId="ADAL" clId="{2110598D-EF98-4F52-BD88-97F53AFEDF39}" dt="2022-01-16T11:59:01.014" v="5619" actId="47"/>
        <pc:sldMkLst>
          <pc:docMk/>
          <pc:sldMk cId="2870683237" sldId="560"/>
        </pc:sldMkLst>
        <pc:spChg chg="del">
          <ac:chgData name="Anna Morrison" userId="7eae6f2c-8375-4b1b-a6c5-74d79ab14498" providerId="ADAL" clId="{2110598D-EF98-4F52-BD88-97F53AFEDF39}" dt="2022-01-16T11:53:55.846" v="5576" actId="21"/>
          <ac:spMkLst>
            <pc:docMk/>
            <pc:sldMk cId="2870683237" sldId="560"/>
            <ac:spMk id="6" creationId="{85189ADC-32D5-46D8-85EF-DD648784853C}"/>
          </ac:spMkLst>
        </pc:spChg>
        <pc:spChg chg="del">
          <ac:chgData name="Anna Morrison" userId="7eae6f2c-8375-4b1b-a6c5-74d79ab14498" providerId="ADAL" clId="{2110598D-EF98-4F52-BD88-97F53AFEDF39}" dt="2022-01-16T11:53:55.846" v="5576" actId="21"/>
          <ac:spMkLst>
            <pc:docMk/>
            <pc:sldMk cId="2870683237" sldId="560"/>
            <ac:spMk id="7" creationId="{6CC80BBC-56CC-4C2C-873C-10BD2F745C4C}"/>
          </ac:spMkLst>
        </pc:spChg>
        <pc:spChg chg="del">
          <ac:chgData name="Anna Morrison" userId="7eae6f2c-8375-4b1b-a6c5-74d79ab14498" providerId="ADAL" clId="{2110598D-EF98-4F52-BD88-97F53AFEDF39}" dt="2022-01-16T11:53:55.846" v="5576" actId="21"/>
          <ac:spMkLst>
            <pc:docMk/>
            <pc:sldMk cId="2870683237" sldId="560"/>
            <ac:spMk id="117" creationId="{6EF36787-BBC4-4C65-BE3E-61C768B3991E}"/>
          </ac:spMkLst>
        </pc:spChg>
        <pc:spChg chg="del">
          <ac:chgData name="Anna Morrison" userId="7eae6f2c-8375-4b1b-a6c5-74d79ab14498" providerId="ADAL" clId="{2110598D-EF98-4F52-BD88-97F53AFEDF39}" dt="2022-01-16T11:53:55.846" v="5576" actId="21"/>
          <ac:spMkLst>
            <pc:docMk/>
            <pc:sldMk cId="2870683237" sldId="560"/>
            <ac:spMk id="142" creationId="{CEC65D7C-E5EE-4764-A0CB-ED316AC7F57C}"/>
          </ac:spMkLst>
        </pc:spChg>
        <pc:spChg chg="del">
          <ac:chgData name="Anna Morrison" userId="7eae6f2c-8375-4b1b-a6c5-74d79ab14498" providerId="ADAL" clId="{2110598D-EF98-4F52-BD88-97F53AFEDF39}" dt="2022-01-16T11:53:37.578" v="5570" actId="21"/>
          <ac:spMkLst>
            <pc:docMk/>
            <pc:sldMk cId="2870683237" sldId="560"/>
            <ac:spMk id="144" creationId="{7CEFBC81-5B38-438B-BECC-BA0537E9FBDA}"/>
          </ac:spMkLst>
        </pc:spChg>
        <pc:spChg chg="del">
          <ac:chgData name="Anna Morrison" userId="7eae6f2c-8375-4b1b-a6c5-74d79ab14498" providerId="ADAL" clId="{2110598D-EF98-4F52-BD88-97F53AFEDF39}" dt="2022-01-16T11:53:55.846" v="5576" actId="21"/>
          <ac:spMkLst>
            <pc:docMk/>
            <pc:sldMk cId="2870683237" sldId="560"/>
            <ac:spMk id="145" creationId="{D3AEAD76-4F59-45A2-8E42-9021F7C16AE7}"/>
          </ac:spMkLst>
        </pc:spChg>
        <pc:spChg chg="del">
          <ac:chgData name="Anna Morrison" userId="7eae6f2c-8375-4b1b-a6c5-74d79ab14498" providerId="ADAL" clId="{2110598D-EF98-4F52-BD88-97F53AFEDF39}" dt="2022-01-16T11:53:55.846" v="5576" actId="21"/>
          <ac:spMkLst>
            <pc:docMk/>
            <pc:sldMk cId="2870683237" sldId="560"/>
            <ac:spMk id="146" creationId="{08DDD3DF-05A2-4CD5-BE0C-C96D3CAC08EF}"/>
          </ac:spMkLst>
        </pc:spChg>
        <pc:grpChg chg="del">
          <ac:chgData name="Anna Morrison" userId="7eae6f2c-8375-4b1b-a6c5-74d79ab14498" providerId="ADAL" clId="{2110598D-EF98-4F52-BD88-97F53AFEDF39}" dt="2022-01-16T11:53:55.846" v="5576" actId="21"/>
          <ac:grpSpMkLst>
            <pc:docMk/>
            <pc:sldMk cId="2870683237" sldId="560"/>
            <ac:grpSpMk id="119" creationId="{4A9CB452-F236-4056-A5CB-BDC8743F8F9A}"/>
          </ac:grpSpMkLst>
        </pc:grpChg>
        <pc:grpChg chg="del">
          <ac:chgData name="Anna Morrison" userId="7eae6f2c-8375-4b1b-a6c5-74d79ab14498" providerId="ADAL" clId="{2110598D-EF98-4F52-BD88-97F53AFEDF39}" dt="2022-01-16T11:53:43.210" v="5572" actId="21"/>
          <ac:grpSpMkLst>
            <pc:docMk/>
            <pc:sldMk cId="2870683237" sldId="560"/>
            <ac:grpSpMk id="122" creationId="{3477BB83-BBA9-4651-95BE-01EFD7AEC9A8}"/>
          </ac:grpSpMkLst>
        </pc:grpChg>
        <pc:grpChg chg="del">
          <ac:chgData name="Anna Morrison" userId="7eae6f2c-8375-4b1b-a6c5-74d79ab14498" providerId="ADAL" clId="{2110598D-EF98-4F52-BD88-97F53AFEDF39}" dt="2022-01-16T11:53:55.846" v="5576" actId="21"/>
          <ac:grpSpMkLst>
            <pc:docMk/>
            <pc:sldMk cId="2870683237" sldId="560"/>
            <ac:grpSpMk id="128" creationId="{303655AB-A4D7-44E8-B154-079983579D3D}"/>
          </ac:grpSpMkLst>
        </pc:grpChg>
        <pc:grpChg chg="del">
          <ac:chgData name="Anna Morrison" userId="7eae6f2c-8375-4b1b-a6c5-74d79ab14498" providerId="ADAL" clId="{2110598D-EF98-4F52-BD88-97F53AFEDF39}" dt="2022-01-16T11:53:47.991" v="5574" actId="21"/>
          <ac:grpSpMkLst>
            <pc:docMk/>
            <pc:sldMk cId="2870683237" sldId="560"/>
            <ac:grpSpMk id="131" creationId="{F63E3E7D-318E-405E-A156-F9A2E813B623}"/>
          </ac:grpSpMkLst>
        </pc:grpChg>
        <pc:grpChg chg="del">
          <ac:chgData name="Anna Morrison" userId="7eae6f2c-8375-4b1b-a6c5-74d79ab14498" providerId="ADAL" clId="{2110598D-EF98-4F52-BD88-97F53AFEDF39}" dt="2022-01-16T11:53:55.846" v="5576" actId="21"/>
          <ac:grpSpMkLst>
            <pc:docMk/>
            <pc:sldMk cId="2870683237" sldId="560"/>
            <ac:grpSpMk id="136" creationId="{00267379-AFBB-42C0-BE47-5B838E0E5835}"/>
          </ac:grpSpMkLst>
        </pc:grpChg>
        <pc:grpChg chg="del">
          <ac:chgData name="Anna Morrison" userId="7eae6f2c-8375-4b1b-a6c5-74d79ab14498" providerId="ADAL" clId="{2110598D-EF98-4F52-BD88-97F53AFEDF39}" dt="2022-01-16T11:53:55.846" v="5576" actId="21"/>
          <ac:grpSpMkLst>
            <pc:docMk/>
            <pc:sldMk cId="2870683237" sldId="560"/>
            <ac:grpSpMk id="5121" creationId="{CB56B359-A7F3-42A7-9BA9-7CD8858BB89E}"/>
          </ac:grpSpMkLst>
        </pc:grpChg>
        <pc:picChg chg="del">
          <ac:chgData name="Anna Morrison" userId="7eae6f2c-8375-4b1b-a6c5-74d79ab14498" providerId="ADAL" clId="{2110598D-EF98-4F52-BD88-97F53AFEDF39}" dt="2022-01-16T11:53:55.846" v="5576" actId="21"/>
          <ac:picMkLst>
            <pc:docMk/>
            <pc:sldMk cId="2870683237" sldId="560"/>
            <ac:picMk id="139" creationId="{E15A8FFA-16FC-47DD-8E04-2D08AE091755}"/>
          </ac:picMkLst>
        </pc:picChg>
        <pc:picChg chg="del">
          <ac:chgData name="Anna Morrison" userId="7eae6f2c-8375-4b1b-a6c5-74d79ab14498" providerId="ADAL" clId="{2110598D-EF98-4F52-BD88-97F53AFEDF39}" dt="2022-01-16T11:53:55.846" v="5576" actId="21"/>
          <ac:picMkLst>
            <pc:docMk/>
            <pc:sldMk cId="2870683237" sldId="560"/>
            <ac:picMk id="140" creationId="{B744C559-B537-4F8F-8ECA-CD20457CC4E9}"/>
          </ac:picMkLst>
        </pc:picChg>
        <pc:picChg chg="del">
          <ac:chgData name="Anna Morrison" userId="7eae6f2c-8375-4b1b-a6c5-74d79ab14498" providerId="ADAL" clId="{2110598D-EF98-4F52-BD88-97F53AFEDF39}" dt="2022-01-16T11:53:55.846" v="5576" actId="21"/>
          <ac:picMkLst>
            <pc:docMk/>
            <pc:sldMk cId="2870683237" sldId="560"/>
            <ac:picMk id="152" creationId="{4478BB26-C967-4AE6-A941-AC758670AFD8}"/>
          </ac:picMkLst>
        </pc:picChg>
      </pc:sldChg>
    </pc:docChg>
  </pc:docChgLst>
  <pc:docChgLst>
    <pc:chgData name="Emma Parris" userId="6c14fed1-277c-4256-a7e1-ec416c5f4ff8" providerId="ADAL" clId="{FFCAF5FF-1210-46DE-AC15-F50EE153C3B9}"/>
    <pc:docChg chg="custSel addSld modSld">
      <pc:chgData name="Emma Parris" userId="6c14fed1-277c-4256-a7e1-ec416c5f4ff8" providerId="ADAL" clId="{FFCAF5FF-1210-46DE-AC15-F50EE153C3B9}" dt="2022-01-14T12:26:16.577" v="682" actId="113"/>
      <pc:docMkLst>
        <pc:docMk/>
      </pc:docMkLst>
      <pc:sldChg chg="modSp mod">
        <pc:chgData name="Emma Parris" userId="6c14fed1-277c-4256-a7e1-ec416c5f4ff8" providerId="ADAL" clId="{FFCAF5FF-1210-46DE-AC15-F50EE153C3B9}" dt="2022-01-14T12:26:16.577" v="682" actId="113"/>
        <pc:sldMkLst>
          <pc:docMk/>
          <pc:sldMk cId="1575707940" sldId="256"/>
        </pc:sldMkLst>
        <pc:spChg chg="mod">
          <ac:chgData name="Emma Parris" userId="6c14fed1-277c-4256-a7e1-ec416c5f4ff8" providerId="ADAL" clId="{FFCAF5FF-1210-46DE-AC15-F50EE153C3B9}" dt="2022-01-14T12:26:16.577" v="682" actId="113"/>
          <ac:spMkLst>
            <pc:docMk/>
            <pc:sldMk cId="1575707940" sldId="256"/>
            <ac:spMk id="3" creationId="{DEC8C42E-CFEB-4C4F-B2E1-CA36E8D79DB2}"/>
          </ac:spMkLst>
        </pc:spChg>
      </pc:sldChg>
      <pc:sldChg chg="modSp mod">
        <pc:chgData name="Emma Parris" userId="6c14fed1-277c-4256-a7e1-ec416c5f4ff8" providerId="ADAL" clId="{FFCAF5FF-1210-46DE-AC15-F50EE153C3B9}" dt="2022-01-14T12:20:19.777" v="385" actId="20577"/>
        <pc:sldMkLst>
          <pc:docMk/>
          <pc:sldMk cId="1677135508" sldId="257"/>
        </pc:sldMkLst>
        <pc:spChg chg="mod">
          <ac:chgData name="Emma Parris" userId="6c14fed1-277c-4256-a7e1-ec416c5f4ff8" providerId="ADAL" clId="{FFCAF5FF-1210-46DE-AC15-F50EE153C3B9}" dt="2022-01-14T12:20:19.777" v="385" actId="20577"/>
          <ac:spMkLst>
            <pc:docMk/>
            <pc:sldMk cId="1677135508" sldId="257"/>
            <ac:spMk id="3" creationId="{65D63312-C1B3-40D8-AB50-0CF363DFC100}"/>
          </ac:spMkLst>
        </pc:spChg>
      </pc:sldChg>
      <pc:sldChg chg="modSp mod">
        <pc:chgData name="Emma Parris" userId="6c14fed1-277c-4256-a7e1-ec416c5f4ff8" providerId="ADAL" clId="{FFCAF5FF-1210-46DE-AC15-F50EE153C3B9}" dt="2022-01-14T12:14:09.514" v="104"/>
        <pc:sldMkLst>
          <pc:docMk/>
          <pc:sldMk cId="633123865" sldId="258"/>
        </pc:sldMkLst>
        <pc:spChg chg="mod">
          <ac:chgData name="Emma Parris" userId="6c14fed1-277c-4256-a7e1-ec416c5f4ff8" providerId="ADAL" clId="{FFCAF5FF-1210-46DE-AC15-F50EE153C3B9}" dt="2022-01-14T12:13:51.779" v="93" actId="20577"/>
          <ac:spMkLst>
            <pc:docMk/>
            <pc:sldMk cId="633123865" sldId="258"/>
            <ac:spMk id="2" creationId="{E13EB57A-5168-4D85-BAA5-1A307C6E88F9}"/>
          </ac:spMkLst>
        </pc:spChg>
        <pc:spChg chg="mod">
          <ac:chgData name="Emma Parris" userId="6c14fed1-277c-4256-a7e1-ec416c5f4ff8" providerId="ADAL" clId="{FFCAF5FF-1210-46DE-AC15-F50EE153C3B9}" dt="2022-01-14T12:14:09.514" v="104"/>
          <ac:spMkLst>
            <pc:docMk/>
            <pc:sldMk cId="633123865" sldId="258"/>
            <ac:spMk id="3" creationId="{28F96E24-B852-4650-8B24-E7E2F5E55F0B}"/>
          </ac:spMkLst>
        </pc:spChg>
      </pc:sldChg>
      <pc:sldChg chg="modSp mod">
        <pc:chgData name="Emma Parris" userId="6c14fed1-277c-4256-a7e1-ec416c5f4ff8" providerId="ADAL" clId="{FFCAF5FF-1210-46DE-AC15-F50EE153C3B9}" dt="2022-01-14T12:15:00.235" v="254" actId="13926"/>
        <pc:sldMkLst>
          <pc:docMk/>
          <pc:sldMk cId="366131351" sldId="259"/>
        </pc:sldMkLst>
        <pc:spChg chg="mod">
          <ac:chgData name="Emma Parris" userId="6c14fed1-277c-4256-a7e1-ec416c5f4ff8" providerId="ADAL" clId="{FFCAF5FF-1210-46DE-AC15-F50EE153C3B9}" dt="2022-01-14T12:15:00.235" v="254" actId="13926"/>
          <ac:spMkLst>
            <pc:docMk/>
            <pc:sldMk cId="366131351" sldId="259"/>
            <ac:spMk id="3" creationId="{9F8A4D6E-8B2E-4DEA-BD39-B4CF5AF1E000}"/>
          </ac:spMkLst>
        </pc:spChg>
      </pc:sldChg>
      <pc:sldChg chg="modSp mod">
        <pc:chgData name="Emma Parris" userId="6c14fed1-277c-4256-a7e1-ec416c5f4ff8" providerId="ADAL" clId="{FFCAF5FF-1210-46DE-AC15-F50EE153C3B9}" dt="2022-01-14T12:15:18.060" v="257" actId="20577"/>
        <pc:sldMkLst>
          <pc:docMk/>
          <pc:sldMk cId="49134092" sldId="260"/>
        </pc:sldMkLst>
        <pc:spChg chg="mod">
          <ac:chgData name="Emma Parris" userId="6c14fed1-277c-4256-a7e1-ec416c5f4ff8" providerId="ADAL" clId="{FFCAF5FF-1210-46DE-AC15-F50EE153C3B9}" dt="2022-01-14T12:15:18.060" v="257" actId="20577"/>
          <ac:spMkLst>
            <pc:docMk/>
            <pc:sldMk cId="49134092" sldId="260"/>
            <ac:spMk id="3" creationId="{B4B1FE78-26D5-4FDF-BB53-990009E747F2}"/>
          </ac:spMkLst>
        </pc:spChg>
      </pc:sldChg>
      <pc:sldChg chg="modSp mod">
        <pc:chgData name="Emma Parris" userId="6c14fed1-277c-4256-a7e1-ec416c5f4ff8" providerId="ADAL" clId="{FFCAF5FF-1210-46DE-AC15-F50EE153C3B9}" dt="2022-01-14T12:16:13.434" v="261" actId="20577"/>
        <pc:sldMkLst>
          <pc:docMk/>
          <pc:sldMk cId="3595855101" sldId="261"/>
        </pc:sldMkLst>
        <pc:spChg chg="mod">
          <ac:chgData name="Emma Parris" userId="6c14fed1-277c-4256-a7e1-ec416c5f4ff8" providerId="ADAL" clId="{FFCAF5FF-1210-46DE-AC15-F50EE153C3B9}" dt="2022-01-14T12:16:13.434" v="261" actId="20577"/>
          <ac:spMkLst>
            <pc:docMk/>
            <pc:sldMk cId="3595855101" sldId="261"/>
            <ac:spMk id="3" creationId="{6C9F46EA-FD95-4B72-AD38-0CC8240D9FB8}"/>
          </ac:spMkLst>
        </pc:spChg>
      </pc:sldChg>
      <pc:sldChg chg="modSp mod">
        <pc:chgData name="Emma Parris" userId="6c14fed1-277c-4256-a7e1-ec416c5f4ff8" providerId="ADAL" clId="{FFCAF5FF-1210-46DE-AC15-F50EE153C3B9}" dt="2022-01-14T12:16:30.352" v="263"/>
        <pc:sldMkLst>
          <pc:docMk/>
          <pc:sldMk cId="3886646824" sldId="262"/>
        </pc:sldMkLst>
        <pc:spChg chg="mod">
          <ac:chgData name="Emma Parris" userId="6c14fed1-277c-4256-a7e1-ec416c5f4ff8" providerId="ADAL" clId="{FFCAF5FF-1210-46DE-AC15-F50EE153C3B9}" dt="2022-01-14T12:16:30.352" v="263"/>
          <ac:spMkLst>
            <pc:docMk/>
            <pc:sldMk cId="3886646824" sldId="262"/>
            <ac:spMk id="3" creationId="{F63F5704-89FD-41AB-81F9-44CDE698AF5E}"/>
          </ac:spMkLst>
        </pc:spChg>
      </pc:sldChg>
      <pc:sldChg chg="modSp mod">
        <pc:chgData name="Emma Parris" userId="6c14fed1-277c-4256-a7e1-ec416c5f4ff8" providerId="ADAL" clId="{FFCAF5FF-1210-46DE-AC15-F50EE153C3B9}" dt="2022-01-14T12:13:42.598" v="90" actId="20577"/>
        <pc:sldMkLst>
          <pc:docMk/>
          <pc:sldMk cId="1719730772" sldId="266"/>
        </pc:sldMkLst>
        <pc:spChg chg="mod">
          <ac:chgData name="Emma Parris" userId="6c14fed1-277c-4256-a7e1-ec416c5f4ff8" providerId="ADAL" clId="{FFCAF5FF-1210-46DE-AC15-F50EE153C3B9}" dt="2022-01-14T12:13:42.598" v="90" actId="20577"/>
          <ac:spMkLst>
            <pc:docMk/>
            <pc:sldMk cId="1719730772" sldId="266"/>
            <ac:spMk id="3" creationId="{27CDF3AD-F85A-46F7-AB91-BFF2179D081D}"/>
          </ac:spMkLst>
        </pc:spChg>
      </pc:sldChg>
      <pc:sldChg chg="modSp mod">
        <pc:chgData name="Emma Parris" userId="6c14fed1-277c-4256-a7e1-ec416c5f4ff8" providerId="ADAL" clId="{FFCAF5FF-1210-46DE-AC15-F50EE153C3B9}" dt="2022-01-14T12:22:39.787" v="662" actId="20577"/>
        <pc:sldMkLst>
          <pc:docMk/>
          <pc:sldMk cId="3983904057" sldId="267"/>
        </pc:sldMkLst>
        <pc:spChg chg="mod">
          <ac:chgData name="Emma Parris" userId="6c14fed1-277c-4256-a7e1-ec416c5f4ff8" providerId="ADAL" clId="{FFCAF5FF-1210-46DE-AC15-F50EE153C3B9}" dt="2022-01-14T12:22:17.134" v="604" actId="20577"/>
          <ac:spMkLst>
            <pc:docMk/>
            <pc:sldMk cId="3983904057" sldId="267"/>
            <ac:spMk id="2" creationId="{5E243F11-C9D0-47A2-8109-E01056FE6689}"/>
          </ac:spMkLst>
        </pc:spChg>
        <pc:spChg chg="mod">
          <ac:chgData name="Emma Parris" userId="6c14fed1-277c-4256-a7e1-ec416c5f4ff8" providerId="ADAL" clId="{FFCAF5FF-1210-46DE-AC15-F50EE153C3B9}" dt="2022-01-14T12:22:39.787" v="662" actId="20577"/>
          <ac:spMkLst>
            <pc:docMk/>
            <pc:sldMk cId="3983904057" sldId="267"/>
            <ac:spMk id="3" creationId="{9B1B6B9A-3439-44AC-B3FC-74A95326792A}"/>
          </ac:spMkLst>
        </pc:spChg>
      </pc:sldChg>
      <pc:sldChg chg="modSp mod">
        <pc:chgData name="Emma Parris" userId="6c14fed1-277c-4256-a7e1-ec416c5f4ff8" providerId="ADAL" clId="{FFCAF5FF-1210-46DE-AC15-F50EE153C3B9}" dt="2022-01-14T12:22:45.863" v="663"/>
        <pc:sldMkLst>
          <pc:docMk/>
          <pc:sldMk cId="4281833818" sldId="268"/>
        </pc:sldMkLst>
        <pc:spChg chg="mod">
          <ac:chgData name="Emma Parris" userId="6c14fed1-277c-4256-a7e1-ec416c5f4ff8" providerId="ADAL" clId="{FFCAF5FF-1210-46DE-AC15-F50EE153C3B9}" dt="2022-01-14T12:22:45.863" v="663"/>
          <ac:spMkLst>
            <pc:docMk/>
            <pc:sldMk cId="4281833818" sldId="268"/>
            <ac:spMk id="3" creationId="{9B1B6B9A-3439-44AC-B3FC-74A95326792A}"/>
          </ac:spMkLst>
        </pc:spChg>
      </pc:sldChg>
      <pc:sldChg chg="modSp new mod">
        <pc:chgData name="Emma Parris" userId="6c14fed1-277c-4256-a7e1-ec416c5f4ff8" providerId="ADAL" clId="{FFCAF5FF-1210-46DE-AC15-F50EE153C3B9}" dt="2022-01-14T12:22:56.740" v="676" actId="20577"/>
        <pc:sldMkLst>
          <pc:docMk/>
          <pc:sldMk cId="977812286" sldId="269"/>
        </pc:sldMkLst>
        <pc:spChg chg="mod">
          <ac:chgData name="Emma Parris" userId="6c14fed1-277c-4256-a7e1-ec416c5f4ff8" providerId="ADAL" clId="{FFCAF5FF-1210-46DE-AC15-F50EE153C3B9}" dt="2022-01-14T12:22:56.740" v="676" actId="20577"/>
          <ac:spMkLst>
            <pc:docMk/>
            <pc:sldMk cId="977812286" sldId="269"/>
            <ac:spMk id="2" creationId="{1519AEA7-4BAD-40C1-B737-0D61C991DA7D}"/>
          </ac:spMkLst>
        </pc:spChg>
        <pc:spChg chg="mod">
          <ac:chgData name="Emma Parris" userId="6c14fed1-277c-4256-a7e1-ec416c5f4ff8" providerId="ADAL" clId="{FFCAF5FF-1210-46DE-AC15-F50EE153C3B9}" dt="2022-01-14T12:16:54.096" v="337" actId="20577"/>
          <ac:spMkLst>
            <pc:docMk/>
            <pc:sldMk cId="977812286" sldId="269"/>
            <ac:spMk id="3" creationId="{CF1A499D-1B38-4CB0-AAF4-CE0CA441A854}"/>
          </ac:spMkLst>
        </pc:spChg>
      </pc:sldChg>
      <pc:sldChg chg="modSp new mod">
        <pc:chgData name="Emma Parris" userId="6c14fed1-277c-4256-a7e1-ec416c5f4ff8" providerId="ADAL" clId="{FFCAF5FF-1210-46DE-AC15-F50EE153C3B9}" dt="2022-01-14T12:21:44.559" v="497"/>
        <pc:sldMkLst>
          <pc:docMk/>
          <pc:sldMk cId="2418926153" sldId="270"/>
        </pc:sldMkLst>
        <pc:spChg chg="mod">
          <ac:chgData name="Emma Parris" userId="6c14fed1-277c-4256-a7e1-ec416c5f4ff8" providerId="ADAL" clId="{FFCAF5FF-1210-46DE-AC15-F50EE153C3B9}" dt="2022-01-14T12:20:47.984" v="408" actId="20577"/>
          <ac:spMkLst>
            <pc:docMk/>
            <pc:sldMk cId="2418926153" sldId="270"/>
            <ac:spMk id="2" creationId="{ACFDE971-D7A5-440D-85FF-4102AC0E3A2D}"/>
          </ac:spMkLst>
        </pc:spChg>
        <pc:spChg chg="mod">
          <ac:chgData name="Emma Parris" userId="6c14fed1-277c-4256-a7e1-ec416c5f4ff8" providerId="ADAL" clId="{FFCAF5FF-1210-46DE-AC15-F50EE153C3B9}" dt="2022-01-14T12:21:44.559" v="497"/>
          <ac:spMkLst>
            <pc:docMk/>
            <pc:sldMk cId="2418926153" sldId="270"/>
            <ac:spMk id="3" creationId="{90AC2848-6D2E-4AC2-BE38-D816A07C2A17}"/>
          </ac:spMkLst>
        </pc:spChg>
      </pc:sldChg>
      <pc:sldChg chg="modSp new mod">
        <pc:chgData name="Emma Parris" userId="6c14fed1-277c-4256-a7e1-ec416c5f4ff8" providerId="ADAL" clId="{FFCAF5FF-1210-46DE-AC15-F50EE153C3B9}" dt="2022-01-14T12:21:46.071" v="498"/>
        <pc:sldMkLst>
          <pc:docMk/>
          <pc:sldMk cId="3356336726" sldId="271"/>
        </pc:sldMkLst>
        <pc:spChg chg="mod">
          <ac:chgData name="Emma Parris" userId="6c14fed1-277c-4256-a7e1-ec416c5f4ff8" providerId="ADAL" clId="{FFCAF5FF-1210-46DE-AC15-F50EE153C3B9}" dt="2022-01-14T12:20:56.983" v="433" actId="20577"/>
          <ac:spMkLst>
            <pc:docMk/>
            <pc:sldMk cId="3356336726" sldId="271"/>
            <ac:spMk id="2" creationId="{CA4CC5BE-6494-44E3-9635-C2718CAFB4D9}"/>
          </ac:spMkLst>
        </pc:spChg>
        <pc:spChg chg="mod">
          <ac:chgData name="Emma Parris" userId="6c14fed1-277c-4256-a7e1-ec416c5f4ff8" providerId="ADAL" clId="{FFCAF5FF-1210-46DE-AC15-F50EE153C3B9}" dt="2022-01-14T12:21:46.071" v="498"/>
          <ac:spMkLst>
            <pc:docMk/>
            <pc:sldMk cId="3356336726" sldId="271"/>
            <ac:spMk id="3" creationId="{FF4CE341-E796-4201-95FE-32AC78A99AC4}"/>
          </ac:spMkLst>
        </pc:spChg>
      </pc:sldChg>
    </pc:docChg>
  </pc:docChgLst>
  <pc:docChgLst>
    <pc:chgData name="Lucy Springett" userId="f806fb44-b947-4308-bf88-f77b9d76422a" providerId="ADAL" clId="{EDAFD783-B93E-4067-BD72-BAEE0CF441FC}"/>
    <pc:docChg chg="custSel addSld modSld">
      <pc:chgData name="Lucy Springett" userId="f806fb44-b947-4308-bf88-f77b9d76422a" providerId="ADAL" clId="{EDAFD783-B93E-4067-BD72-BAEE0CF441FC}" dt="2022-11-30T13:01:30.636" v="38" actId="20577"/>
      <pc:docMkLst>
        <pc:docMk/>
      </pc:docMkLst>
      <pc:sldChg chg="modSp add mod">
        <pc:chgData name="Lucy Springett" userId="f806fb44-b947-4308-bf88-f77b9d76422a" providerId="ADAL" clId="{EDAFD783-B93E-4067-BD72-BAEE0CF441FC}" dt="2022-11-30T13:01:30.636" v="38" actId="20577"/>
        <pc:sldMkLst>
          <pc:docMk/>
          <pc:sldMk cId="4179509796" sldId="256"/>
        </pc:sldMkLst>
        <pc:spChg chg="mod">
          <ac:chgData name="Lucy Springett" userId="f806fb44-b947-4308-bf88-f77b9d76422a" providerId="ADAL" clId="{EDAFD783-B93E-4067-BD72-BAEE0CF441FC}" dt="2022-11-30T13:01:30.636" v="38" actId="20577"/>
          <ac:spMkLst>
            <pc:docMk/>
            <pc:sldMk cId="4179509796" sldId="256"/>
            <ac:spMk id="2" creationId="{5856F62A-3D38-3A93-B06F-A3102FF05B69}"/>
          </ac:spMkLst>
        </pc:spChg>
      </pc:sldChg>
      <pc:sldChg chg="addSp delSp mod">
        <pc:chgData name="Lucy Springett" userId="f806fb44-b947-4308-bf88-f77b9d76422a" providerId="ADAL" clId="{EDAFD783-B93E-4067-BD72-BAEE0CF441FC}" dt="2022-11-30T13:01:10.551" v="1" actId="478"/>
        <pc:sldMkLst>
          <pc:docMk/>
          <pc:sldMk cId="3067603040" sldId="285"/>
        </pc:sldMkLst>
        <pc:picChg chg="add del">
          <ac:chgData name="Lucy Springett" userId="f806fb44-b947-4308-bf88-f77b9d76422a" providerId="ADAL" clId="{EDAFD783-B93E-4067-BD72-BAEE0CF441FC}" dt="2022-11-30T13:01:10.551" v="1" actId="478"/>
          <ac:picMkLst>
            <pc:docMk/>
            <pc:sldMk cId="3067603040" sldId="285"/>
            <ac:picMk id="7" creationId="{DEEB06C5-567C-CF7F-CB06-8BBF260A8E4D}"/>
          </ac:picMkLst>
        </pc:picChg>
      </pc:sldChg>
    </pc:docChg>
  </pc:docChgLst>
  <pc:docChgLst>
    <pc:chgData name="Emma Parris" userId="6c14fed1-277c-4256-a7e1-ec416c5f4ff8" providerId="ADAL" clId="{80954FA5-1485-4F3F-9841-BF042AC252B8}"/>
    <pc:docChg chg="custSel addSld modSld">
      <pc:chgData name="Emma Parris" userId="6c14fed1-277c-4256-a7e1-ec416c5f4ff8" providerId="ADAL" clId="{80954FA5-1485-4F3F-9841-BF042AC252B8}" dt="2022-10-25T13:28:03.768" v="708" actId="13926"/>
      <pc:docMkLst>
        <pc:docMk/>
      </pc:docMkLst>
      <pc:sldChg chg="modSp">
        <pc:chgData name="Emma Parris" userId="6c14fed1-277c-4256-a7e1-ec416c5f4ff8" providerId="ADAL" clId="{80954FA5-1485-4F3F-9841-BF042AC252B8}" dt="2022-10-25T13:28:03.768" v="708" actId="13926"/>
        <pc:sldMkLst>
          <pc:docMk/>
          <pc:sldMk cId="3067603040" sldId="285"/>
        </pc:sldMkLst>
        <pc:spChg chg="mod">
          <ac:chgData name="Emma Parris" userId="6c14fed1-277c-4256-a7e1-ec416c5f4ff8" providerId="ADAL" clId="{80954FA5-1485-4F3F-9841-BF042AC252B8}" dt="2022-10-25T13:28:03.768" v="708" actId="13926"/>
          <ac:spMkLst>
            <pc:docMk/>
            <pc:sldMk cId="3067603040" sldId="285"/>
            <ac:spMk id="3" creationId="{E61FC4E2-72E8-4086-B17D-2CBE9D9A1113}"/>
          </ac:spMkLst>
        </pc:spChg>
      </pc:sldChg>
      <pc:sldChg chg="modNotesTx">
        <pc:chgData name="Emma Parris" userId="6c14fed1-277c-4256-a7e1-ec416c5f4ff8" providerId="ADAL" clId="{80954FA5-1485-4F3F-9841-BF042AC252B8}" dt="2022-10-25T13:27:22.508" v="703" actId="20577"/>
        <pc:sldMkLst>
          <pc:docMk/>
          <pc:sldMk cId="2922668965" sldId="286"/>
        </pc:sldMkLst>
      </pc:sldChg>
      <pc:sldChg chg="modNotesTx">
        <pc:chgData name="Emma Parris" userId="6c14fed1-277c-4256-a7e1-ec416c5f4ff8" providerId="ADAL" clId="{80954FA5-1485-4F3F-9841-BF042AC252B8}" dt="2022-10-25T13:14:53.784" v="13" actId="20577"/>
        <pc:sldMkLst>
          <pc:docMk/>
          <pc:sldMk cId="782582297" sldId="287"/>
        </pc:sldMkLst>
      </pc:sldChg>
      <pc:sldChg chg="addSp delSp modSp add mod delAnim modNotesTx">
        <pc:chgData name="Emma Parris" userId="6c14fed1-277c-4256-a7e1-ec416c5f4ff8" providerId="ADAL" clId="{80954FA5-1485-4F3F-9841-BF042AC252B8}" dt="2022-10-25T13:17:35" v="240" actId="113"/>
        <pc:sldMkLst>
          <pc:docMk/>
          <pc:sldMk cId="4168835724" sldId="292"/>
        </pc:sldMkLst>
        <pc:spChg chg="add mod">
          <ac:chgData name="Emma Parris" userId="6c14fed1-277c-4256-a7e1-ec416c5f4ff8" providerId="ADAL" clId="{80954FA5-1485-4F3F-9841-BF042AC252B8}" dt="2022-10-25T13:17:35" v="240" actId="113"/>
          <ac:spMkLst>
            <pc:docMk/>
            <pc:sldMk cId="4168835724" sldId="292"/>
            <ac:spMk id="3" creationId="{10BF55B1-C37D-B043-F1F6-2CE02869AD49}"/>
          </ac:spMkLst>
        </pc:spChg>
        <pc:spChg chg="mod">
          <ac:chgData name="Emma Parris" userId="6c14fed1-277c-4256-a7e1-ec416c5f4ff8" providerId="ADAL" clId="{80954FA5-1485-4F3F-9841-BF042AC252B8}" dt="2022-10-25T13:16:20.602" v="32" actId="6549"/>
          <ac:spMkLst>
            <pc:docMk/>
            <pc:sldMk cId="4168835724" sldId="292"/>
            <ac:spMk id="9" creationId="{8EACE4CA-AB43-4845-8E47-2D0A2A205ABF}"/>
          </ac:spMkLst>
        </pc:spChg>
        <pc:spChg chg="mod">
          <ac:chgData name="Emma Parris" userId="6c14fed1-277c-4256-a7e1-ec416c5f4ff8" providerId="ADAL" clId="{80954FA5-1485-4F3F-9841-BF042AC252B8}" dt="2022-10-25T13:16:19.177" v="31" actId="6549"/>
          <ac:spMkLst>
            <pc:docMk/>
            <pc:sldMk cId="4168835724" sldId="292"/>
            <ac:spMk id="10" creationId="{3146E245-711A-46FD-974E-F076DF9196F3}"/>
          </ac:spMkLst>
        </pc:spChg>
        <pc:spChg chg="mod">
          <ac:chgData name="Emma Parris" userId="6c14fed1-277c-4256-a7e1-ec416c5f4ff8" providerId="ADAL" clId="{80954FA5-1485-4F3F-9841-BF042AC252B8}" dt="2022-10-25T13:16:05.945" v="19" actId="6549"/>
          <ac:spMkLst>
            <pc:docMk/>
            <pc:sldMk cId="4168835724" sldId="292"/>
            <ac:spMk id="132" creationId="{D2E102B1-999E-4C65-BF5D-6E3287ADF513}"/>
          </ac:spMkLst>
        </pc:spChg>
        <pc:spChg chg="del mod topLvl">
          <ac:chgData name="Emma Parris" userId="6c14fed1-277c-4256-a7e1-ec416c5f4ff8" providerId="ADAL" clId="{80954FA5-1485-4F3F-9841-BF042AC252B8}" dt="2022-10-25T13:16:14.494" v="28"/>
          <ac:spMkLst>
            <pc:docMk/>
            <pc:sldMk cId="4168835724" sldId="292"/>
            <ac:spMk id="134" creationId="{7E7C7A57-5771-46C8-B800-C430CD2D4C8C}"/>
          </ac:spMkLst>
        </pc:spChg>
        <pc:spChg chg="del topLvl">
          <ac:chgData name="Emma Parris" userId="6c14fed1-277c-4256-a7e1-ec416c5f4ff8" providerId="ADAL" clId="{80954FA5-1485-4F3F-9841-BF042AC252B8}" dt="2022-10-25T13:16:09.982" v="23" actId="478"/>
          <ac:spMkLst>
            <pc:docMk/>
            <pc:sldMk cId="4168835724" sldId="292"/>
            <ac:spMk id="135" creationId="{D4CDBCBA-593A-4EBA-878F-81C10650A6C8}"/>
          </ac:spMkLst>
        </pc:spChg>
        <pc:grpChg chg="del mod">
          <ac:chgData name="Emma Parris" userId="6c14fed1-277c-4256-a7e1-ec416c5f4ff8" providerId="ADAL" clId="{80954FA5-1485-4F3F-9841-BF042AC252B8}" dt="2022-10-25T13:16:22.231" v="33" actId="478"/>
          <ac:grpSpMkLst>
            <pc:docMk/>
            <pc:sldMk cId="4168835724" sldId="292"/>
            <ac:grpSpMk id="8" creationId="{F8548DD5-FED8-4002-ABA6-58350D1A1A98}"/>
          </ac:grpSpMkLst>
        </pc:grpChg>
        <pc:grpChg chg="del">
          <ac:chgData name="Emma Parris" userId="6c14fed1-277c-4256-a7e1-ec416c5f4ff8" providerId="ADAL" clId="{80954FA5-1485-4F3F-9841-BF042AC252B8}" dt="2022-10-25T13:16:01.606" v="15" actId="478"/>
          <ac:grpSpMkLst>
            <pc:docMk/>
            <pc:sldMk cId="4168835724" sldId="292"/>
            <ac:grpSpMk id="11" creationId="{9BE97363-D44C-424D-B9FD-FCB00BDE7B9C}"/>
          </ac:grpSpMkLst>
        </pc:grpChg>
        <pc:grpChg chg="del">
          <ac:chgData name="Emma Parris" userId="6c14fed1-277c-4256-a7e1-ec416c5f4ff8" providerId="ADAL" clId="{80954FA5-1485-4F3F-9841-BF042AC252B8}" dt="2022-10-25T13:16:07.566" v="21" actId="478"/>
          <ac:grpSpMkLst>
            <pc:docMk/>
            <pc:sldMk cId="4168835724" sldId="292"/>
            <ac:grpSpMk id="130" creationId="{DD4C7FE1-241C-432B-9D30-5C99A1D0A3AD}"/>
          </ac:grpSpMkLst>
        </pc:grpChg>
        <pc:grpChg chg="del">
          <ac:chgData name="Emma Parris" userId="6c14fed1-277c-4256-a7e1-ec416c5f4ff8" providerId="ADAL" clId="{80954FA5-1485-4F3F-9841-BF042AC252B8}" dt="2022-10-25T13:16:09.982" v="23" actId="478"/>
          <ac:grpSpMkLst>
            <pc:docMk/>
            <pc:sldMk cId="4168835724" sldId="292"/>
            <ac:grpSpMk id="133" creationId="{7F1F4FED-D69B-4B70-AB36-5F0C2764DF23}"/>
          </ac:grpSpMkLst>
        </pc:grpChg>
        <pc:grpChg chg="del">
          <ac:chgData name="Emma Parris" userId="6c14fed1-277c-4256-a7e1-ec416c5f4ff8" providerId="ADAL" clId="{80954FA5-1485-4F3F-9841-BF042AC252B8}" dt="2022-10-25T13:16:06.694" v="20" actId="478"/>
          <ac:grpSpMkLst>
            <pc:docMk/>
            <pc:sldMk cId="4168835724" sldId="292"/>
            <ac:grpSpMk id="136" creationId="{5AFB0764-5AC3-4BB9-9FA2-2C781A8A74A8}"/>
          </ac:grpSpMkLst>
        </pc:grpChg>
        <pc:picChg chg="del">
          <ac:chgData name="Emma Parris" userId="6c14fed1-277c-4256-a7e1-ec416c5f4ff8" providerId="ADAL" clId="{80954FA5-1485-4F3F-9841-BF042AC252B8}" dt="2022-10-25T13:16:03.394" v="17" actId="478"/>
          <ac:picMkLst>
            <pc:docMk/>
            <pc:sldMk cId="4168835724" sldId="292"/>
            <ac:picMk id="1026" creationId="{71E8286F-88A7-414B-9761-D53D66FBF0B9}"/>
          </ac:picMkLst>
        </pc:picChg>
        <pc:picChg chg="del">
          <ac:chgData name="Emma Parris" userId="6c14fed1-277c-4256-a7e1-ec416c5f4ff8" providerId="ADAL" clId="{80954FA5-1485-4F3F-9841-BF042AC252B8}" dt="2022-10-25T13:16:02.276" v="16" actId="478"/>
          <ac:picMkLst>
            <pc:docMk/>
            <pc:sldMk cId="4168835724" sldId="292"/>
            <ac:picMk id="2050" creationId="{F0AE351D-D57B-4762-AE5B-9C6857C4D669}"/>
          </ac:picMkLst>
        </pc:picChg>
        <pc:picChg chg="del">
          <ac:chgData name="Emma Parris" userId="6c14fed1-277c-4256-a7e1-ec416c5f4ff8" providerId="ADAL" clId="{80954FA5-1485-4F3F-9841-BF042AC252B8}" dt="2022-10-25T13:16:03.865" v="18" actId="478"/>
          <ac:picMkLst>
            <pc:docMk/>
            <pc:sldMk cId="4168835724" sldId="292"/>
            <ac:picMk id="2052" creationId="{F861CDEE-E87E-45BD-9880-87DBD66FC466}"/>
          </ac:picMkLst>
        </pc:picChg>
      </pc:sldChg>
    </pc:docChg>
  </pc:docChgLst>
  <pc:docChgLst>
    <pc:chgData name="Lucy Springett" userId="f806fb44-b947-4308-bf88-f77b9d76422a" providerId="ADAL" clId="{1EC10934-2C68-4104-A875-C3090BA82FB1}"/>
    <pc:docChg chg="undo custSel addSld delSld modSld">
      <pc:chgData name="Lucy Springett" userId="f806fb44-b947-4308-bf88-f77b9d76422a" providerId="ADAL" clId="{1EC10934-2C68-4104-A875-C3090BA82FB1}" dt="2022-12-19T14:14:54.652" v="1512" actId="20577"/>
      <pc:docMkLst>
        <pc:docMk/>
      </pc:docMkLst>
      <pc:sldChg chg="del">
        <pc:chgData name="Lucy Springett" userId="f806fb44-b947-4308-bf88-f77b9d76422a" providerId="ADAL" clId="{1EC10934-2C68-4104-A875-C3090BA82FB1}" dt="2022-12-19T12:03:26.389" v="116" actId="47"/>
        <pc:sldMkLst>
          <pc:docMk/>
          <pc:sldMk cId="4179509796" sldId="256"/>
        </pc:sldMkLst>
      </pc:sldChg>
      <pc:sldChg chg="addSp delSp modSp mod modNotesTx">
        <pc:chgData name="Lucy Springett" userId="f806fb44-b947-4308-bf88-f77b9d76422a" providerId="ADAL" clId="{1EC10934-2C68-4104-A875-C3090BA82FB1}" dt="2022-12-19T14:06:49.643" v="1390"/>
        <pc:sldMkLst>
          <pc:docMk/>
          <pc:sldMk cId="2299251047" sldId="276"/>
        </pc:sldMkLst>
        <pc:picChg chg="del">
          <ac:chgData name="Lucy Springett" userId="f806fb44-b947-4308-bf88-f77b9d76422a" providerId="ADAL" clId="{1EC10934-2C68-4104-A875-C3090BA82FB1}" dt="2022-12-19T14:06:27.163" v="1387" actId="478"/>
          <ac:picMkLst>
            <pc:docMk/>
            <pc:sldMk cId="2299251047" sldId="276"/>
            <ac:picMk id="4" creationId="{0CE993E9-E403-D518-0B67-8E9B1EC63FE6}"/>
          </ac:picMkLst>
        </pc:picChg>
        <pc:picChg chg="add mod">
          <ac:chgData name="Lucy Springett" userId="f806fb44-b947-4308-bf88-f77b9d76422a" providerId="ADAL" clId="{1EC10934-2C68-4104-A875-C3090BA82FB1}" dt="2022-12-19T14:06:49.643" v="1390"/>
          <ac:picMkLst>
            <pc:docMk/>
            <pc:sldMk cId="2299251047" sldId="276"/>
            <ac:picMk id="5" creationId="{93F6FB02-D212-41CE-C058-AA04869501A5}"/>
          </ac:picMkLst>
        </pc:picChg>
      </pc:sldChg>
      <pc:sldChg chg="del setBg">
        <pc:chgData name="Lucy Springett" userId="f806fb44-b947-4308-bf88-f77b9d76422a" providerId="ADAL" clId="{1EC10934-2C68-4104-A875-C3090BA82FB1}" dt="2022-12-19T11:59:14.603" v="4" actId="47"/>
        <pc:sldMkLst>
          <pc:docMk/>
          <pc:sldMk cId="3067603040" sldId="285"/>
        </pc:sldMkLst>
      </pc:sldChg>
      <pc:sldChg chg="delSp mod modNotesTx">
        <pc:chgData name="Lucy Springett" userId="f806fb44-b947-4308-bf88-f77b9d76422a" providerId="ADAL" clId="{1EC10934-2C68-4104-A875-C3090BA82FB1}" dt="2022-12-19T14:06:25.330" v="1386" actId="478"/>
        <pc:sldMkLst>
          <pc:docMk/>
          <pc:sldMk cId="2922668965" sldId="286"/>
        </pc:sldMkLst>
        <pc:picChg chg="del">
          <ac:chgData name="Lucy Springett" userId="f806fb44-b947-4308-bf88-f77b9d76422a" providerId="ADAL" clId="{1EC10934-2C68-4104-A875-C3090BA82FB1}" dt="2022-12-19T14:06:25.330" v="1386" actId="478"/>
          <ac:picMkLst>
            <pc:docMk/>
            <pc:sldMk cId="2922668965" sldId="286"/>
            <ac:picMk id="3" creationId="{76C5825D-B71E-E2DA-75F9-024ABDD35A69}"/>
          </ac:picMkLst>
        </pc:picChg>
      </pc:sldChg>
      <pc:sldChg chg="modSp del mod modNotesTx">
        <pc:chgData name="Lucy Springett" userId="f806fb44-b947-4308-bf88-f77b9d76422a" providerId="ADAL" clId="{1EC10934-2C68-4104-A875-C3090BA82FB1}" dt="2022-12-19T12:09:21.056" v="221" actId="47"/>
        <pc:sldMkLst>
          <pc:docMk/>
          <pc:sldMk cId="782582297" sldId="287"/>
        </pc:sldMkLst>
        <pc:spChg chg="mod">
          <ac:chgData name="Lucy Springett" userId="f806fb44-b947-4308-bf88-f77b9d76422a" providerId="ADAL" clId="{1EC10934-2C68-4104-A875-C3090BA82FB1}" dt="2022-12-19T12:07:28.600" v="187" actId="14100"/>
          <ac:spMkLst>
            <pc:docMk/>
            <pc:sldMk cId="782582297" sldId="287"/>
            <ac:spMk id="38" creationId="{29222D18-6EAC-4FDA-B0FC-6B9CDC9EDD0D}"/>
          </ac:spMkLst>
        </pc:spChg>
      </pc:sldChg>
      <pc:sldChg chg="add modNotesTx">
        <pc:chgData name="Lucy Springett" userId="f806fb44-b947-4308-bf88-f77b9d76422a" providerId="ADAL" clId="{1EC10934-2C68-4104-A875-C3090BA82FB1}" dt="2022-12-19T14:14:54.652" v="1512" actId="20577"/>
        <pc:sldMkLst>
          <pc:docMk/>
          <pc:sldMk cId="2512940236" sldId="287"/>
        </pc:sldMkLst>
      </pc:sldChg>
      <pc:sldChg chg="addSp delSp modSp mod modNotesTx">
        <pc:chgData name="Lucy Springett" userId="f806fb44-b947-4308-bf88-f77b9d76422a" providerId="ADAL" clId="{1EC10934-2C68-4104-A875-C3090BA82FB1}" dt="2022-12-19T14:08:54.971" v="1404" actId="1076"/>
        <pc:sldMkLst>
          <pc:docMk/>
          <pc:sldMk cId="451159023" sldId="289"/>
        </pc:sldMkLst>
        <pc:grpChg chg="mod">
          <ac:chgData name="Lucy Springett" userId="f806fb44-b947-4308-bf88-f77b9d76422a" providerId="ADAL" clId="{1EC10934-2C68-4104-A875-C3090BA82FB1}" dt="2022-12-19T14:08:54.971" v="1404" actId="1076"/>
          <ac:grpSpMkLst>
            <pc:docMk/>
            <pc:sldMk cId="451159023" sldId="289"/>
            <ac:grpSpMk id="133" creationId="{7F1F4FED-D69B-4B70-AB36-5F0C2764DF23}"/>
          </ac:grpSpMkLst>
        </pc:grpChg>
        <pc:picChg chg="del">
          <ac:chgData name="Lucy Springett" userId="f806fb44-b947-4308-bf88-f77b9d76422a" providerId="ADAL" clId="{1EC10934-2C68-4104-A875-C3090BA82FB1}" dt="2022-12-19T14:06:23.287" v="1385" actId="478"/>
          <ac:picMkLst>
            <pc:docMk/>
            <pc:sldMk cId="451159023" sldId="289"/>
            <ac:picMk id="4" creationId="{2F01E45F-FB02-5944-49C9-07D36C4C3D72}"/>
          </ac:picMkLst>
        </pc:picChg>
        <pc:picChg chg="add del mod">
          <ac:chgData name="Lucy Springett" userId="f806fb44-b947-4308-bf88-f77b9d76422a" providerId="ADAL" clId="{1EC10934-2C68-4104-A875-C3090BA82FB1}" dt="2022-12-19T14:06:58.514" v="1393" actId="478"/>
          <ac:picMkLst>
            <pc:docMk/>
            <pc:sldMk cId="451159023" sldId="289"/>
            <ac:picMk id="5" creationId="{022C6B00-9036-10D5-C5F6-538E2EFE6D1F}"/>
          </ac:picMkLst>
        </pc:picChg>
        <pc:picChg chg="add mod">
          <ac:chgData name="Lucy Springett" userId="f806fb44-b947-4308-bf88-f77b9d76422a" providerId="ADAL" clId="{1EC10934-2C68-4104-A875-C3090BA82FB1}" dt="2022-12-19T14:08:17.664" v="1401"/>
          <ac:picMkLst>
            <pc:docMk/>
            <pc:sldMk cId="451159023" sldId="289"/>
            <ac:picMk id="6" creationId="{620B8B2D-6464-4396-761C-30B9B5ED59D5}"/>
          </ac:picMkLst>
        </pc:picChg>
      </pc:sldChg>
      <pc:sldChg chg="modNotesTx">
        <pc:chgData name="Lucy Springett" userId="f806fb44-b947-4308-bf88-f77b9d76422a" providerId="ADAL" clId="{1EC10934-2C68-4104-A875-C3090BA82FB1}" dt="2022-12-19T14:14:26.983" v="1505" actId="12"/>
        <pc:sldMkLst>
          <pc:docMk/>
          <pc:sldMk cId="654284432" sldId="291"/>
        </pc:sldMkLst>
      </pc:sldChg>
      <pc:sldChg chg="addSp delSp modSp mod modNotesTx">
        <pc:chgData name="Lucy Springett" userId="f806fb44-b947-4308-bf88-f77b9d76422a" providerId="ADAL" clId="{1EC10934-2C68-4104-A875-C3090BA82FB1}" dt="2022-12-19T14:14:11.986" v="1503" actId="20577"/>
        <pc:sldMkLst>
          <pc:docMk/>
          <pc:sldMk cId="4168835724" sldId="292"/>
        </pc:sldMkLst>
        <pc:spChg chg="del">
          <ac:chgData name="Lucy Springett" userId="f806fb44-b947-4308-bf88-f77b9d76422a" providerId="ADAL" clId="{1EC10934-2C68-4104-A875-C3090BA82FB1}" dt="2022-12-19T14:06:19.906" v="1383" actId="478"/>
          <ac:spMkLst>
            <pc:docMk/>
            <pc:sldMk cId="4168835724" sldId="292"/>
            <ac:spMk id="3" creationId="{10BF55B1-C37D-B043-F1F6-2CE02869AD49}"/>
          </ac:spMkLst>
        </pc:spChg>
        <pc:spChg chg="add mod ord">
          <ac:chgData name="Lucy Springett" userId="f806fb44-b947-4308-bf88-f77b9d76422a" providerId="ADAL" clId="{1EC10934-2C68-4104-A875-C3090BA82FB1}" dt="2022-12-19T14:13:47.251" v="1433" actId="208"/>
          <ac:spMkLst>
            <pc:docMk/>
            <pc:sldMk cId="4168835724" sldId="292"/>
            <ac:spMk id="13" creationId="{03A3B03E-0212-5DA4-391F-58897637D0F0}"/>
          </ac:spMkLst>
        </pc:spChg>
        <pc:picChg chg="del">
          <ac:chgData name="Lucy Springett" userId="f806fb44-b947-4308-bf88-f77b9d76422a" providerId="ADAL" clId="{1EC10934-2C68-4104-A875-C3090BA82FB1}" dt="2022-12-19T14:06:20.959" v="1384" actId="478"/>
          <ac:picMkLst>
            <pc:docMk/>
            <pc:sldMk cId="4168835724" sldId="292"/>
            <ac:picMk id="5" creationId="{C547FD3D-84A9-3730-F83F-375AAC7F05A5}"/>
          </ac:picMkLst>
        </pc:picChg>
        <pc:picChg chg="add mod">
          <ac:chgData name="Lucy Springett" userId="f806fb44-b947-4308-bf88-f77b9d76422a" providerId="ADAL" clId="{1EC10934-2C68-4104-A875-C3090BA82FB1}" dt="2022-12-19T14:08:19.021" v="1402"/>
          <ac:picMkLst>
            <pc:docMk/>
            <pc:sldMk cId="4168835724" sldId="292"/>
            <ac:picMk id="6" creationId="{CC36C995-30DA-F194-2C35-C932908EBCF0}"/>
          </ac:picMkLst>
        </pc:picChg>
        <pc:picChg chg="add del mod">
          <ac:chgData name="Lucy Springett" userId="f806fb44-b947-4308-bf88-f77b9d76422a" providerId="ADAL" clId="{1EC10934-2C68-4104-A875-C3090BA82FB1}" dt="2022-12-19T14:11:31.232" v="1412" actId="478"/>
          <ac:picMkLst>
            <pc:docMk/>
            <pc:sldMk cId="4168835724" sldId="292"/>
            <ac:picMk id="8" creationId="{F0EF8EB7-E661-A5B8-F902-095F91F34410}"/>
          </ac:picMkLst>
        </pc:picChg>
        <pc:picChg chg="add mod">
          <ac:chgData name="Lucy Springett" userId="f806fb44-b947-4308-bf88-f77b9d76422a" providerId="ADAL" clId="{1EC10934-2C68-4104-A875-C3090BA82FB1}" dt="2022-12-19T14:13:36.650" v="1431" actId="1076"/>
          <ac:picMkLst>
            <pc:docMk/>
            <pc:sldMk cId="4168835724" sldId="292"/>
            <ac:picMk id="10" creationId="{C7A777EF-C257-EAAE-A12B-37DCEB1613DE}"/>
          </ac:picMkLst>
        </pc:picChg>
        <pc:picChg chg="add mod modCrop">
          <ac:chgData name="Lucy Springett" userId="f806fb44-b947-4308-bf88-f77b9d76422a" providerId="ADAL" clId="{1EC10934-2C68-4104-A875-C3090BA82FB1}" dt="2022-12-19T14:13:25.156" v="1428" actId="732"/>
          <ac:picMkLst>
            <pc:docMk/>
            <pc:sldMk cId="4168835724" sldId="292"/>
            <ac:picMk id="12" creationId="{487E47A0-9164-7B91-6818-2F2B651BACD6}"/>
          </ac:picMkLst>
        </pc:picChg>
      </pc:sldChg>
      <pc:sldChg chg="modSp add mod setBg modAnim">
        <pc:chgData name="Lucy Springett" userId="f806fb44-b947-4308-bf88-f77b9d76422a" providerId="ADAL" clId="{1EC10934-2C68-4104-A875-C3090BA82FB1}" dt="2022-12-19T12:04:41.832" v="117" actId="13926"/>
        <pc:sldMkLst>
          <pc:docMk/>
          <pc:sldMk cId="2794340058" sldId="293"/>
        </pc:sldMkLst>
        <pc:spChg chg="mod">
          <ac:chgData name="Lucy Springett" userId="f806fb44-b947-4308-bf88-f77b9d76422a" providerId="ADAL" clId="{1EC10934-2C68-4104-A875-C3090BA82FB1}" dt="2022-12-19T12:04:41.832" v="117" actId="13926"/>
          <ac:spMkLst>
            <pc:docMk/>
            <pc:sldMk cId="2794340058" sldId="293"/>
            <ac:spMk id="3" creationId="{E61FC4E2-72E8-4086-B17D-2CBE9D9A1113}"/>
          </ac:spMkLst>
        </pc:spChg>
      </pc:sldChg>
      <pc:sldChg chg="modSp mod modNotesTx">
        <pc:chgData name="Lucy Springett" userId="f806fb44-b947-4308-bf88-f77b9d76422a" providerId="ADAL" clId="{1EC10934-2C68-4104-A875-C3090BA82FB1}" dt="2022-12-19T14:05:30.527" v="1254" actId="12"/>
        <pc:sldMkLst>
          <pc:docMk/>
          <pc:sldMk cId="2994888125" sldId="294"/>
        </pc:sldMkLst>
        <pc:spChg chg="mod">
          <ac:chgData name="Lucy Springett" userId="f806fb44-b947-4308-bf88-f77b9d76422a" providerId="ADAL" clId="{1EC10934-2C68-4104-A875-C3090BA82FB1}" dt="2022-12-19T12:00:36.455" v="103" actId="1076"/>
          <ac:spMkLst>
            <pc:docMk/>
            <pc:sldMk cId="2994888125" sldId="294"/>
            <ac:spMk id="2" creationId="{5856F62A-3D38-3A93-B06F-A3102FF05B69}"/>
          </ac:spMkLst>
        </pc:spChg>
      </pc:sldChg>
      <pc:sldChg chg="addSp delSp modSp add mod modNotesTx">
        <pc:chgData name="Lucy Springett" userId="f806fb44-b947-4308-bf88-f77b9d76422a" providerId="ADAL" clId="{1EC10934-2C68-4104-A875-C3090BA82FB1}" dt="2022-12-19T14:07:35.794" v="1400" actId="478"/>
        <pc:sldMkLst>
          <pc:docMk/>
          <pc:sldMk cId="372524684" sldId="295"/>
        </pc:sldMkLst>
        <pc:spChg chg="del">
          <ac:chgData name="Lucy Springett" userId="f806fb44-b947-4308-bf88-f77b9d76422a" providerId="ADAL" clId="{1EC10934-2C68-4104-A875-C3090BA82FB1}" dt="2022-12-19T12:08:17.630" v="214" actId="478"/>
          <ac:spMkLst>
            <pc:docMk/>
            <pc:sldMk cId="372524684" sldId="295"/>
            <ac:spMk id="7" creationId="{00ED7F5D-988D-428D-8D73-D43F94BC0636}"/>
          </ac:spMkLst>
        </pc:spChg>
        <pc:spChg chg="del">
          <ac:chgData name="Lucy Springett" userId="f806fb44-b947-4308-bf88-f77b9d76422a" providerId="ADAL" clId="{1EC10934-2C68-4104-A875-C3090BA82FB1}" dt="2022-12-19T12:08:13.120" v="208" actId="478"/>
          <ac:spMkLst>
            <pc:docMk/>
            <pc:sldMk cId="372524684" sldId="295"/>
            <ac:spMk id="16" creationId="{9176BB94-F8B6-470E-9DD1-23C99895CA6A}"/>
          </ac:spMkLst>
        </pc:spChg>
        <pc:spChg chg="del">
          <ac:chgData name="Lucy Springett" userId="f806fb44-b947-4308-bf88-f77b9d76422a" providerId="ADAL" clId="{1EC10934-2C68-4104-A875-C3090BA82FB1}" dt="2022-12-19T12:08:08.619" v="202" actId="478"/>
          <ac:spMkLst>
            <pc:docMk/>
            <pc:sldMk cId="372524684" sldId="295"/>
            <ac:spMk id="21" creationId="{8651F7A9-4A5C-4CAB-81BC-4A42F1336CEE}"/>
          </ac:spMkLst>
        </pc:spChg>
        <pc:spChg chg="del">
          <ac:chgData name="Lucy Springett" userId="f806fb44-b947-4308-bf88-f77b9d76422a" providerId="ADAL" clId="{1EC10934-2C68-4104-A875-C3090BA82FB1}" dt="2022-12-19T12:08:04.894" v="196" actId="478"/>
          <ac:spMkLst>
            <pc:docMk/>
            <pc:sldMk cId="372524684" sldId="295"/>
            <ac:spMk id="25" creationId="{C1BDF245-C279-40F3-843D-F0C72ACA9580}"/>
          </ac:spMkLst>
        </pc:spChg>
        <pc:spChg chg="del">
          <ac:chgData name="Lucy Springett" userId="f806fb44-b947-4308-bf88-f77b9d76422a" providerId="ADAL" clId="{1EC10934-2C68-4104-A875-C3090BA82FB1}" dt="2022-12-19T12:08:18.741" v="215" actId="478"/>
          <ac:spMkLst>
            <pc:docMk/>
            <pc:sldMk cId="372524684" sldId="295"/>
            <ac:spMk id="27" creationId="{27B6CBF0-BA01-4CE5-8636-E51DFB9B1BC4}"/>
          </ac:spMkLst>
        </pc:spChg>
        <pc:spChg chg="del">
          <ac:chgData name="Lucy Springett" userId="f806fb44-b947-4308-bf88-f77b9d76422a" providerId="ADAL" clId="{1EC10934-2C68-4104-A875-C3090BA82FB1}" dt="2022-12-19T12:08:13.968" v="209" actId="478"/>
          <ac:spMkLst>
            <pc:docMk/>
            <pc:sldMk cId="372524684" sldId="295"/>
            <ac:spMk id="30" creationId="{2434E325-D686-4B99-AD37-150096D7C87B}"/>
          </ac:spMkLst>
        </pc:spChg>
        <pc:spChg chg="del mod">
          <ac:chgData name="Lucy Springett" userId="f806fb44-b947-4308-bf88-f77b9d76422a" providerId="ADAL" clId="{1EC10934-2C68-4104-A875-C3090BA82FB1}" dt="2022-12-19T12:08:09.619" v="203" actId="478"/>
          <ac:spMkLst>
            <pc:docMk/>
            <pc:sldMk cId="372524684" sldId="295"/>
            <ac:spMk id="32" creationId="{64745A24-F3C2-4973-A9B3-B7CBA5528220}"/>
          </ac:spMkLst>
        </pc:spChg>
        <pc:spChg chg="del">
          <ac:chgData name="Lucy Springett" userId="f806fb44-b947-4308-bf88-f77b9d76422a" providerId="ADAL" clId="{1EC10934-2C68-4104-A875-C3090BA82FB1}" dt="2022-12-19T12:08:03.081" v="193" actId="478"/>
          <ac:spMkLst>
            <pc:docMk/>
            <pc:sldMk cId="372524684" sldId="295"/>
            <ac:spMk id="34" creationId="{3380C492-42DE-42C1-BB30-F7223EE18FC8}"/>
          </ac:spMkLst>
        </pc:spChg>
        <pc:spChg chg="del">
          <ac:chgData name="Lucy Springett" userId="f806fb44-b947-4308-bf88-f77b9d76422a" providerId="ADAL" clId="{1EC10934-2C68-4104-A875-C3090BA82FB1}" dt="2022-12-19T12:08:19.637" v="216" actId="478"/>
          <ac:spMkLst>
            <pc:docMk/>
            <pc:sldMk cId="372524684" sldId="295"/>
            <ac:spMk id="36" creationId="{AFA74369-EAC6-4E4F-AB6D-70BE28FCD685}"/>
          </ac:spMkLst>
        </pc:spChg>
        <pc:spChg chg="del">
          <ac:chgData name="Lucy Springett" userId="f806fb44-b947-4308-bf88-f77b9d76422a" providerId="ADAL" clId="{1EC10934-2C68-4104-A875-C3090BA82FB1}" dt="2022-12-19T12:08:15.273" v="210" actId="478"/>
          <ac:spMkLst>
            <pc:docMk/>
            <pc:sldMk cId="372524684" sldId="295"/>
            <ac:spMk id="38" creationId="{29222D18-6EAC-4FDA-B0FC-6B9CDC9EDD0D}"/>
          </ac:spMkLst>
        </pc:spChg>
        <pc:spChg chg="del mod">
          <ac:chgData name="Lucy Springett" userId="f806fb44-b947-4308-bf88-f77b9d76422a" providerId="ADAL" clId="{1EC10934-2C68-4104-A875-C3090BA82FB1}" dt="2022-12-19T12:08:10.642" v="204" actId="478"/>
          <ac:spMkLst>
            <pc:docMk/>
            <pc:sldMk cId="372524684" sldId="295"/>
            <ac:spMk id="40" creationId="{EAE93417-6931-4CB2-AD69-259E4F40C1B7}"/>
          </ac:spMkLst>
        </pc:spChg>
        <pc:spChg chg="del">
          <ac:chgData name="Lucy Springett" userId="f806fb44-b947-4308-bf88-f77b9d76422a" providerId="ADAL" clId="{1EC10934-2C68-4104-A875-C3090BA82FB1}" dt="2022-12-19T12:08:02.422" v="191" actId="478"/>
          <ac:spMkLst>
            <pc:docMk/>
            <pc:sldMk cId="372524684" sldId="295"/>
            <ac:spMk id="42" creationId="{84E07204-5345-4652-8673-8456BFBACBE7}"/>
          </ac:spMkLst>
        </pc:spChg>
        <pc:picChg chg="del">
          <ac:chgData name="Lucy Springett" userId="f806fb44-b947-4308-bf88-f77b9d76422a" providerId="ADAL" clId="{1EC10934-2C68-4104-A875-C3090BA82FB1}" dt="2022-12-19T14:06:28.937" v="1388" actId="478"/>
          <ac:picMkLst>
            <pc:docMk/>
            <pc:sldMk cId="372524684" sldId="295"/>
            <ac:picMk id="4" creationId="{08C7A6A7-1B35-C67B-5ABD-68954CA89E93}"/>
          </ac:picMkLst>
        </pc:picChg>
        <pc:picChg chg="add mod">
          <ac:chgData name="Lucy Springett" userId="f806fb44-b947-4308-bf88-f77b9d76422a" providerId="ADAL" clId="{1EC10934-2C68-4104-A875-C3090BA82FB1}" dt="2022-12-19T12:08:42.871" v="220" actId="1076"/>
          <ac:picMkLst>
            <pc:docMk/>
            <pc:sldMk cId="372524684" sldId="295"/>
            <ac:picMk id="5" creationId="{4A02603F-8F73-E0DC-51C2-65948F927B96}"/>
          </ac:picMkLst>
        </pc:picChg>
        <pc:picChg chg="add mod">
          <ac:chgData name="Lucy Springett" userId="f806fb44-b947-4308-bf88-f77b9d76422a" providerId="ADAL" clId="{1EC10934-2C68-4104-A875-C3090BA82FB1}" dt="2022-12-19T14:06:47.943" v="1389"/>
          <ac:picMkLst>
            <pc:docMk/>
            <pc:sldMk cId="372524684" sldId="295"/>
            <ac:picMk id="6" creationId="{B87AF726-B59D-1AF0-9D4F-E881E31A9561}"/>
          </ac:picMkLst>
        </pc:picChg>
        <pc:picChg chg="add del mod">
          <ac:chgData name="Lucy Springett" userId="f806fb44-b947-4308-bf88-f77b9d76422a" providerId="ADAL" clId="{1EC10934-2C68-4104-A875-C3090BA82FB1}" dt="2022-12-19T14:07:35.794" v="1400" actId="478"/>
          <ac:picMkLst>
            <pc:docMk/>
            <pc:sldMk cId="372524684" sldId="295"/>
            <ac:picMk id="8" creationId="{626F6893-418A-BFA4-6ED3-5750D7F526A1}"/>
          </ac:picMkLst>
        </pc:picChg>
        <pc:picChg chg="del">
          <ac:chgData name="Lucy Springett" userId="f806fb44-b947-4308-bf88-f77b9d76422a" providerId="ADAL" clId="{1EC10934-2C68-4104-A875-C3090BA82FB1}" dt="2022-12-19T12:08:16.836" v="213" actId="478"/>
          <ac:picMkLst>
            <pc:docMk/>
            <pc:sldMk cId="372524684" sldId="295"/>
            <ac:picMk id="13" creationId="{AADE3182-8C5B-42B2-B8AB-693FEDAFB566}"/>
          </ac:picMkLst>
        </pc:picChg>
        <pc:picChg chg="del">
          <ac:chgData name="Lucy Springett" userId="f806fb44-b947-4308-bf88-f77b9d76422a" providerId="ADAL" clId="{1EC10934-2C68-4104-A875-C3090BA82FB1}" dt="2022-12-19T12:08:12.203" v="207" actId="478"/>
          <ac:picMkLst>
            <pc:docMk/>
            <pc:sldMk cId="372524684" sldId="295"/>
            <ac:picMk id="15" creationId="{3BA20ECE-132A-4E10-9828-04F6C608E03B}"/>
          </ac:picMkLst>
        </pc:picChg>
        <pc:picChg chg="del">
          <ac:chgData name="Lucy Springett" userId="f806fb44-b947-4308-bf88-f77b9d76422a" providerId="ADAL" clId="{1EC10934-2C68-4104-A875-C3090BA82FB1}" dt="2022-12-19T12:08:07.473" v="201" actId="478"/>
          <ac:picMkLst>
            <pc:docMk/>
            <pc:sldMk cId="372524684" sldId="295"/>
            <ac:picMk id="23" creationId="{550C86F4-B2B3-43C0-A8A2-01A8CA234F7E}"/>
          </ac:picMkLst>
        </pc:picChg>
        <pc:picChg chg="del">
          <ac:chgData name="Lucy Springett" userId="f806fb44-b947-4308-bf88-f77b9d76422a" providerId="ADAL" clId="{1EC10934-2C68-4104-A875-C3090BA82FB1}" dt="2022-12-19T12:08:04.102" v="195" actId="478"/>
          <ac:picMkLst>
            <pc:docMk/>
            <pc:sldMk cId="372524684" sldId="295"/>
            <ac:picMk id="24" creationId="{4283C980-AE96-45A9-A8F3-736E42466C86}"/>
          </ac:picMkLst>
        </pc:picChg>
        <pc:picChg chg="del">
          <ac:chgData name="Lucy Springett" userId="f806fb44-b947-4308-bf88-f77b9d76422a" providerId="ADAL" clId="{1EC10934-2C68-4104-A875-C3090BA82FB1}" dt="2022-12-19T12:08:16.094" v="212" actId="478"/>
          <ac:picMkLst>
            <pc:docMk/>
            <pc:sldMk cId="372524684" sldId="295"/>
            <ac:picMk id="1026" creationId="{3BAD4704-48B5-4222-92A8-18A9968664D7}"/>
          </ac:picMkLst>
        </pc:picChg>
        <pc:picChg chg="del">
          <ac:chgData name="Lucy Springett" userId="f806fb44-b947-4308-bf88-f77b9d76422a" providerId="ADAL" clId="{1EC10934-2C68-4104-A875-C3090BA82FB1}" dt="2022-12-19T12:08:11.462" v="206" actId="478"/>
          <ac:picMkLst>
            <pc:docMk/>
            <pc:sldMk cId="372524684" sldId="295"/>
            <ac:picMk id="1030" creationId="{3F02E47C-6D88-4D73-9042-D522C04D5F1E}"/>
          </ac:picMkLst>
        </pc:picChg>
        <pc:picChg chg="del">
          <ac:chgData name="Lucy Springett" userId="f806fb44-b947-4308-bf88-f77b9d76422a" providerId="ADAL" clId="{1EC10934-2C68-4104-A875-C3090BA82FB1}" dt="2022-12-19T12:08:06.684" v="200" actId="478"/>
          <ac:picMkLst>
            <pc:docMk/>
            <pc:sldMk cId="372524684" sldId="295"/>
            <ac:picMk id="1032" creationId="{AC39B111-EAD9-441B-BE11-B83CA6F386D0}"/>
          </ac:picMkLst>
        </pc:picChg>
        <pc:picChg chg="del">
          <ac:chgData name="Lucy Springett" userId="f806fb44-b947-4308-bf88-f77b9d76422a" providerId="ADAL" clId="{1EC10934-2C68-4104-A875-C3090BA82FB1}" dt="2022-12-19T12:08:03.714" v="194" actId="478"/>
          <ac:picMkLst>
            <pc:docMk/>
            <pc:sldMk cId="372524684" sldId="295"/>
            <ac:picMk id="1034" creationId="{511FE384-86A7-45D6-AB18-FACC4A349C0A}"/>
          </ac:picMkLst>
        </pc:picChg>
        <pc:picChg chg="del">
          <ac:chgData name="Lucy Springett" userId="f806fb44-b947-4308-bf88-f77b9d76422a" providerId="ADAL" clId="{1EC10934-2C68-4104-A875-C3090BA82FB1}" dt="2022-12-19T12:08:15.715" v="211" actId="478"/>
          <ac:picMkLst>
            <pc:docMk/>
            <pc:sldMk cId="372524684" sldId="295"/>
            <ac:picMk id="1036" creationId="{FBD1CB08-F69C-42F6-9AFB-0F53BF0769DA}"/>
          </ac:picMkLst>
        </pc:picChg>
        <pc:picChg chg="del">
          <ac:chgData name="Lucy Springett" userId="f806fb44-b947-4308-bf88-f77b9d76422a" providerId="ADAL" clId="{1EC10934-2C68-4104-A875-C3090BA82FB1}" dt="2022-12-19T12:08:11.021" v="205" actId="478"/>
          <ac:picMkLst>
            <pc:docMk/>
            <pc:sldMk cId="372524684" sldId="295"/>
            <ac:picMk id="1038" creationId="{627C2C34-2B93-47EA-87F7-B08B9ED2D0E6}"/>
          </ac:picMkLst>
        </pc:picChg>
        <pc:picChg chg="del">
          <ac:chgData name="Lucy Springett" userId="f806fb44-b947-4308-bf88-f77b9d76422a" providerId="ADAL" clId="{1EC10934-2C68-4104-A875-C3090BA82FB1}" dt="2022-12-19T12:08:05.614" v="198" actId="478"/>
          <ac:picMkLst>
            <pc:docMk/>
            <pc:sldMk cId="372524684" sldId="295"/>
            <ac:picMk id="1040" creationId="{A2DE619C-6AAA-4BEB-BBF9-CCE2EEADDA7C}"/>
          </ac:picMkLst>
        </pc:picChg>
        <pc:picChg chg="del">
          <ac:chgData name="Lucy Springett" userId="f806fb44-b947-4308-bf88-f77b9d76422a" providerId="ADAL" clId="{1EC10934-2C68-4104-A875-C3090BA82FB1}" dt="2022-12-19T12:08:02.678" v="192" actId="478"/>
          <ac:picMkLst>
            <pc:docMk/>
            <pc:sldMk cId="372524684" sldId="295"/>
            <ac:picMk id="1042" creationId="{10DC15D4-C5B1-4BD5-8812-A689EC39EDAA}"/>
          </ac:picMkLst>
        </pc:picChg>
      </pc:sldChg>
      <pc:sldChg chg="new del">
        <pc:chgData name="Lucy Springett" userId="f806fb44-b947-4308-bf88-f77b9d76422a" providerId="ADAL" clId="{1EC10934-2C68-4104-A875-C3090BA82FB1}" dt="2022-12-19T12:07:56.515" v="189" actId="680"/>
        <pc:sldMkLst>
          <pc:docMk/>
          <pc:sldMk cId="3467454314" sldId="295"/>
        </pc:sldMkLst>
      </pc:sldChg>
      <pc:sldMasterChg chg="delSldLayout">
        <pc:chgData name="Lucy Springett" userId="f806fb44-b947-4308-bf88-f77b9d76422a" providerId="ADAL" clId="{1EC10934-2C68-4104-A875-C3090BA82FB1}" dt="2022-12-19T12:03:26.389" v="116" actId="47"/>
        <pc:sldMasterMkLst>
          <pc:docMk/>
          <pc:sldMasterMk cId="1575549401" sldId="2147483648"/>
        </pc:sldMasterMkLst>
        <pc:sldLayoutChg chg="del">
          <pc:chgData name="Lucy Springett" userId="f806fb44-b947-4308-bf88-f77b9d76422a" providerId="ADAL" clId="{1EC10934-2C68-4104-A875-C3090BA82FB1}" dt="2022-12-19T12:03:26.389" v="116" actId="47"/>
          <pc:sldLayoutMkLst>
            <pc:docMk/>
            <pc:sldMasterMk cId="1575549401" sldId="2147483648"/>
            <pc:sldLayoutMk cId="1198413623" sldId="2147483660"/>
          </pc:sldLayoutMkLst>
        </pc:sldLayoutChg>
      </pc:sldMasterChg>
    </pc:docChg>
  </pc:docChgLst>
  <pc:docChgLst>
    <pc:chgData name="Lucy Springett" userId="f806fb44-b947-4308-bf88-f77b9d76422a" providerId="ADAL" clId="{40BC9CA9-F25D-45D7-B3CA-6C3C331CC456}"/>
    <pc:docChg chg="modSld">
      <pc:chgData name="Lucy Springett" userId="f806fb44-b947-4308-bf88-f77b9d76422a" providerId="ADAL" clId="{40BC9CA9-F25D-45D7-B3CA-6C3C331CC456}" dt="2023-06-06T15:27:00.532" v="38" actId="20577"/>
      <pc:docMkLst>
        <pc:docMk/>
      </pc:docMkLst>
      <pc:sldChg chg="modNotesTx">
        <pc:chgData name="Lucy Springett" userId="f806fb44-b947-4308-bf88-f77b9d76422a" providerId="ADAL" clId="{40BC9CA9-F25D-45D7-B3CA-6C3C331CC456}" dt="2023-06-06T15:27:00.532" v="38" actId="20577"/>
        <pc:sldMkLst>
          <pc:docMk/>
          <pc:sldMk cId="2922668965" sldId="286"/>
        </pc:sldMkLst>
      </pc:sldChg>
    </pc:docChg>
  </pc:docChgLst>
  <pc:docChgLst>
    <pc:chgData name="Lucy Springett" userId="f806fb44-b947-4308-bf88-f77b9d76422a" providerId="ADAL" clId="{5E5D8173-3F2A-47ED-B6EE-61ED085F5896}"/>
    <pc:docChg chg="modSld">
      <pc:chgData name="Lucy Springett" userId="f806fb44-b947-4308-bf88-f77b9d76422a" providerId="ADAL" clId="{5E5D8173-3F2A-47ED-B6EE-61ED085F5896}" dt="2023-07-13T17:06:04.703" v="8"/>
      <pc:docMkLst>
        <pc:docMk/>
      </pc:docMkLst>
      <pc:sldChg chg="addSp modSp">
        <pc:chgData name="Lucy Springett" userId="f806fb44-b947-4308-bf88-f77b9d76422a" providerId="ADAL" clId="{5E5D8173-3F2A-47ED-B6EE-61ED085F5896}" dt="2023-07-13T17:05:58.977" v="3"/>
        <pc:sldMkLst>
          <pc:docMk/>
          <pc:sldMk cId="2299251047" sldId="276"/>
        </pc:sldMkLst>
        <pc:spChg chg="add mod">
          <ac:chgData name="Lucy Springett" userId="f806fb44-b947-4308-bf88-f77b9d76422a" providerId="ADAL" clId="{5E5D8173-3F2A-47ED-B6EE-61ED085F5896}" dt="2023-07-13T17:05:58.977" v="3"/>
          <ac:spMkLst>
            <pc:docMk/>
            <pc:sldMk cId="2299251047" sldId="276"/>
            <ac:spMk id="4" creationId="{47292C6D-D7C4-2B5D-4941-6C0022BFF966}"/>
          </ac:spMkLst>
        </pc:spChg>
      </pc:sldChg>
      <pc:sldChg chg="addSp modSp">
        <pc:chgData name="Lucy Springett" userId="f806fb44-b947-4308-bf88-f77b9d76422a" providerId="ADAL" clId="{5E5D8173-3F2A-47ED-B6EE-61ED085F5896}" dt="2023-07-13T17:06:00.172" v="4"/>
        <pc:sldMkLst>
          <pc:docMk/>
          <pc:sldMk cId="2922668965" sldId="286"/>
        </pc:sldMkLst>
        <pc:spChg chg="add mod">
          <ac:chgData name="Lucy Springett" userId="f806fb44-b947-4308-bf88-f77b9d76422a" providerId="ADAL" clId="{5E5D8173-3F2A-47ED-B6EE-61ED085F5896}" dt="2023-07-13T17:06:00.172" v="4"/>
          <ac:spMkLst>
            <pc:docMk/>
            <pc:sldMk cId="2922668965" sldId="286"/>
            <ac:spMk id="3" creationId="{73DB864E-1CA6-6B2C-286A-91F41180DA39}"/>
          </ac:spMkLst>
        </pc:spChg>
      </pc:sldChg>
      <pc:sldChg chg="addSp modSp">
        <pc:chgData name="Lucy Springett" userId="f806fb44-b947-4308-bf88-f77b9d76422a" providerId="ADAL" clId="{5E5D8173-3F2A-47ED-B6EE-61ED085F5896}" dt="2023-07-13T17:06:04.703" v="8"/>
        <pc:sldMkLst>
          <pc:docMk/>
          <pc:sldMk cId="2512940236" sldId="287"/>
        </pc:sldMkLst>
        <pc:spChg chg="add mod">
          <ac:chgData name="Lucy Springett" userId="f806fb44-b947-4308-bf88-f77b9d76422a" providerId="ADAL" clId="{5E5D8173-3F2A-47ED-B6EE-61ED085F5896}" dt="2023-07-13T17:06:04.703" v="8"/>
          <ac:spMkLst>
            <pc:docMk/>
            <pc:sldMk cId="2512940236" sldId="287"/>
            <ac:spMk id="2" creationId="{B030FC5E-C4AC-43D6-AA15-FD4B00433948}"/>
          </ac:spMkLst>
        </pc:spChg>
      </pc:sldChg>
      <pc:sldChg chg="addSp modSp">
        <pc:chgData name="Lucy Springett" userId="f806fb44-b947-4308-bf88-f77b9d76422a" providerId="ADAL" clId="{5E5D8173-3F2A-47ED-B6EE-61ED085F5896}" dt="2023-07-13T17:06:01.281" v="5"/>
        <pc:sldMkLst>
          <pc:docMk/>
          <pc:sldMk cId="451159023" sldId="289"/>
        </pc:sldMkLst>
        <pc:spChg chg="add mod">
          <ac:chgData name="Lucy Springett" userId="f806fb44-b947-4308-bf88-f77b9d76422a" providerId="ADAL" clId="{5E5D8173-3F2A-47ED-B6EE-61ED085F5896}" dt="2023-07-13T17:06:01.281" v="5"/>
          <ac:spMkLst>
            <pc:docMk/>
            <pc:sldMk cId="451159023" sldId="289"/>
            <ac:spMk id="4" creationId="{B0AB1BB0-50E7-C2FF-92AC-8C8B53DB6F4D}"/>
          </ac:spMkLst>
        </pc:spChg>
      </pc:sldChg>
      <pc:sldChg chg="addSp modSp">
        <pc:chgData name="Lucy Springett" userId="f806fb44-b947-4308-bf88-f77b9d76422a" providerId="ADAL" clId="{5E5D8173-3F2A-47ED-B6EE-61ED085F5896}" dt="2023-07-13T17:06:03.643" v="7"/>
        <pc:sldMkLst>
          <pc:docMk/>
          <pc:sldMk cId="654284432" sldId="291"/>
        </pc:sldMkLst>
        <pc:spChg chg="add mod">
          <ac:chgData name="Lucy Springett" userId="f806fb44-b947-4308-bf88-f77b9d76422a" providerId="ADAL" clId="{5E5D8173-3F2A-47ED-B6EE-61ED085F5896}" dt="2023-07-13T17:06:03.643" v="7"/>
          <ac:spMkLst>
            <pc:docMk/>
            <pc:sldMk cId="654284432" sldId="291"/>
            <ac:spMk id="6" creationId="{CDAD6300-A9FE-7CC4-FB1B-A3E63C5C802B}"/>
          </ac:spMkLst>
        </pc:spChg>
      </pc:sldChg>
      <pc:sldChg chg="addSp modSp">
        <pc:chgData name="Lucy Springett" userId="f806fb44-b947-4308-bf88-f77b9d76422a" providerId="ADAL" clId="{5E5D8173-3F2A-47ED-B6EE-61ED085F5896}" dt="2023-07-13T17:06:02.411" v="6"/>
        <pc:sldMkLst>
          <pc:docMk/>
          <pc:sldMk cId="4168835724" sldId="292"/>
        </pc:sldMkLst>
        <pc:spChg chg="add mod">
          <ac:chgData name="Lucy Springett" userId="f806fb44-b947-4308-bf88-f77b9d76422a" providerId="ADAL" clId="{5E5D8173-3F2A-47ED-B6EE-61ED085F5896}" dt="2023-07-13T17:06:02.411" v="6"/>
          <ac:spMkLst>
            <pc:docMk/>
            <pc:sldMk cId="4168835724" sldId="292"/>
            <ac:spMk id="3" creationId="{DE85F76F-0C32-031F-90A5-FEC3133B178A}"/>
          </ac:spMkLst>
        </pc:spChg>
      </pc:sldChg>
      <pc:sldChg chg="addSp modSp mod">
        <pc:chgData name="Lucy Springett" userId="f806fb44-b947-4308-bf88-f77b9d76422a" providerId="ADAL" clId="{5E5D8173-3F2A-47ED-B6EE-61ED085F5896}" dt="2023-07-13T17:05:56.427" v="1" actId="1076"/>
        <pc:sldMkLst>
          <pc:docMk/>
          <pc:sldMk cId="2994888125" sldId="294"/>
        </pc:sldMkLst>
        <pc:spChg chg="add mod">
          <ac:chgData name="Lucy Springett" userId="f806fb44-b947-4308-bf88-f77b9d76422a" providerId="ADAL" clId="{5E5D8173-3F2A-47ED-B6EE-61ED085F5896}" dt="2023-07-13T17:05:56.427" v="1" actId="1076"/>
          <ac:spMkLst>
            <pc:docMk/>
            <pc:sldMk cId="2994888125" sldId="294"/>
            <ac:spMk id="3" creationId="{DEB9C24C-3539-98EF-8955-232D98B4F767}"/>
          </ac:spMkLst>
        </pc:spChg>
      </pc:sldChg>
      <pc:sldChg chg="addSp modSp">
        <pc:chgData name="Lucy Springett" userId="f806fb44-b947-4308-bf88-f77b9d76422a" providerId="ADAL" clId="{5E5D8173-3F2A-47ED-B6EE-61ED085F5896}" dt="2023-07-13T17:05:57.802" v="2"/>
        <pc:sldMkLst>
          <pc:docMk/>
          <pc:sldMk cId="372524684" sldId="295"/>
        </pc:sldMkLst>
        <pc:spChg chg="add mod">
          <ac:chgData name="Lucy Springett" userId="f806fb44-b947-4308-bf88-f77b9d76422a" providerId="ADAL" clId="{5E5D8173-3F2A-47ED-B6EE-61ED085F5896}" dt="2023-07-13T17:05:57.802" v="2"/>
          <ac:spMkLst>
            <pc:docMk/>
            <pc:sldMk cId="372524684" sldId="295"/>
            <ac:spMk id="4" creationId="{DBFB9949-A2B3-9353-93B3-635944B2BB32}"/>
          </ac:spMkLst>
        </pc:spChg>
      </pc:sldChg>
    </pc:docChg>
  </pc:docChgLst>
  <pc:docChgLst>
    <pc:chgData name="Lucy Springett" userId="f806fb44-b947-4308-bf88-f77b9d76422a" providerId="ADAL" clId="{BA1312C9-6473-4E29-89F3-B050949C0ED3}"/>
    <pc:docChg chg="modSld">
      <pc:chgData name="Lucy Springett" userId="f806fb44-b947-4308-bf88-f77b9d76422a" providerId="ADAL" clId="{BA1312C9-6473-4E29-89F3-B050949C0ED3}" dt="2022-01-17T09:15:38.846" v="5" actId="20577"/>
      <pc:docMkLst>
        <pc:docMk/>
      </pc:docMkLst>
      <pc:sldChg chg="modNotesTx">
        <pc:chgData name="Lucy Springett" userId="f806fb44-b947-4308-bf88-f77b9d76422a" providerId="ADAL" clId="{BA1312C9-6473-4E29-89F3-B050949C0ED3}" dt="2022-01-17T09:15:38.846" v="5" actId="20577"/>
        <pc:sldMkLst>
          <pc:docMk/>
          <pc:sldMk cId="654284432" sldId="291"/>
        </pc:sldMkLst>
      </pc:sldChg>
    </pc:docChg>
  </pc:docChgLst>
  <pc:docChgLst>
    <pc:chgData name="Fran Green" userId="3a9597cd-032e-4279-bc02-95f307433ca9" providerId="ADAL" clId="{8A9EC394-C902-4898-9C93-99A16294A4FC}"/>
    <pc:docChg chg="undo custSel delSld modSld modMainMaster">
      <pc:chgData name="Fran Green" userId="3a9597cd-032e-4279-bc02-95f307433ca9" providerId="ADAL" clId="{8A9EC394-C902-4898-9C93-99A16294A4FC}" dt="2022-12-14T15:22:42.553" v="182" actId="962"/>
      <pc:docMkLst>
        <pc:docMk/>
      </pc:docMkLst>
      <pc:sldChg chg="modSp mod modNotesTx">
        <pc:chgData name="Fran Green" userId="3a9597cd-032e-4279-bc02-95f307433ca9" providerId="ADAL" clId="{8A9EC394-C902-4898-9C93-99A16294A4FC}" dt="2022-12-14T08:39:01.872" v="178" actId="2711"/>
        <pc:sldMkLst>
          <pc:docMk/>
          <pc:sldMk cId="4179509796" sldId="256"/>
        </pc:sldMkLst>
        <pc:spChg chg="mod">
          <ac:chgData name="Fran Green" userId="3a9597cd-032e-4279-bc02-95f307433ca9" providerId="ADAL" clId="{8A9EC394-C902-4898-9C93-99A16294A4FC}" dt="2022-12-14T08:39:01.872" v="178" actId="2711"/>
          <ac:spMkLst>
            <pc:docMk/>
            <pc:sldMk cId="4179509796" sldId="256"/>
            <ac:spMk id="2" creationId="{5856F62A-3D38-3A93-B06F-A3102FF05B69}"/>
          </ac:spMkLst>
        </pc:spChg>
      </pc:sldChg>
      <pc:sldChg chg="del modNotesTx">
        <pc:chgData name="Fran Green" userId="3a9597cd-032e-4279-bc02-95f307433ca9" providerId="ADAL" clId="{8A9EC394-C902-4898-9C93-99A16294A4FC}" dt="2022-12-13T15:36:13.219" v="20" actId="2696"/>
        <pc:sldMkLst>
          <pc:docMk/>
          <pc:sldMk cId="232051305" sldId="272"/>
        </pc:sldMkLst>
      </pc:sldChg>
      <pc:sldChg chg="addSp delSp modSp del mod">
        <pc:chgData name="Fran Green" userId="3a9597cd-032e-4279-bc02-95f307433ca9" providerId="ADAL" clId="{8A9EC394-C902-4898-9C93-99A16294A4FC}" dt="2022-12-13T15:39:54.905" v="56" actId="2696"/>
        <pc:sldMkLst>
          <pc:docMk/>
          <pc:sldMk cId="1518961159" sldId="275"/>
        </pc:sldMkLst>
        <pc:spChg chg="del mod">
          <ac:chgData name="Fran Green" userId="3a9597cd-032e-4279-bc02-95f307433ca9" providerId="ADAL" clId="{8A9EC394-C902-4898-9C93-99A16294A4FC}" dt="2022-12-13T15:37:10.123" v="25" actId="478"/>
          <ac:spMkLst>
            <pc:docMk/>
            <pc:sldMk cId="1518961159" sldId="275"/>
            <ac:spMk id="7" creationId="{B1B22171-6523-4112-819D-7B7F058E76D1}"/>
          </ac:spMkLst>
        </pc:spChg>
        <pc:picChg chg="add del">
          <ac:chgData name="Fran Green" userId="3a9597cd-032e-4279-bc02-95f307433ca9" providerId="ADAL" clId="{8A9EC394-C902-4898-9C93-99A16294A4FC}" dt="2022-12-13T15:37:15.359" v="27" actId="478"/>
          <ac:picMkLst>
            <pc:docMk/>
            <pc:sldMk cId="1518961159" sldId="275"/>
            <ac:picMk id="9" creationId="{83BA5A72-001E-4CA8-B965-4DA637040364}"/>
          </ac:picMkLst>
        </pc:picChg>
      </pc:sldChg>
      <pc:sldChg chg="addSp delSp modSp mod modNotesTx">
        <pc:chgData name="Fran Green" userId="3a9597cd-032e-4279-bc02-95f307433ca9" providerId="ADAL" clId="{8A9EC394-C902-4898-9C93-99A16294A4FC}" dt="2022-12-14T08:37:51.284" v="166" actId="404"/>
        <pc:sldMkLst>
          <pc:docMk/>
          <pc:sldMk cId="2299251047" sldId="276"/>
        </pc:sldMkLst>
        <pc:spChg chg="mod">
          <ac:chgData name="Fran Green" userId="3a9597cd-032e-4279-bc02-95f307433ca9" providerId="ADAL" clId="{8A9EC394-C902-4898-9C93-99A16294A4FC}" dt="2022-12-14T08:37:51.284" v="166" actId="404"/>
          <ac:spMkLst>
            <pc:docMk/>
            <pc:sldMk cId="2299251047" sldId="276"/>
            <ac:spMk id="2" creationId="{A291E63E-0F19-4ED7-B35C-4EF4FA0213C6}"/>
          </ac:spMkLst>
        </pc:spChg>
        <pc:picChg chg="add mod">
          <ac:chgData name="Fran Green" userId="3a9597cd-032e-4279-bc02-95f307433ca9" providerId="ADAL" clId="{8A9EC394-C902-4898-9C93-99A16294A4FC}" dt="2022-12-13T15:39:59.556" v="57"/>
          <ac:picMkLst>
            <pc:docMk/>
            <pc:sldMk cId="2299251047" sldId="276"/>
            <ac:picMk id="3" creationId="{40205EEB-EF68-DDF0-3D6C-5929834B290C}"/>
          </ac:picMkLst>
        </pc:picChg>
        <pc:picChg chg="add mod">
          <ac:chgData name="Fran Green" userId="3a9597cd-032e-4279-bc02-95f307433ca9" providerId="ADAL" clId="{8A9EC394-C902-4898-9C93-99A16294A4FC}" dt="2022-12-13T15:40:34.961" v="91"/>
          <ac:picMkLst>
            <pc:docMk/>
            <pc:sldMk cId="2299251047" sldId="276"/>
            <ac:picMk id="4" creationId="{0CE993E9-E403-D518-0B67-8E9B1EC63FE6}"/>
          </ac:picMkLst>
        </pc:picChg>
        <pc:picChg chg="del">
          <ac:chgData name="Fran Green" userId="3a9597cd-032e-4279-bc02-95f307433ca9" providerId="ADAL" clId="{8A9EC394-C902-4898-9C93-99A16294A4FC}" dt="2022-12-13T15:40:30.211" v="90" actId="478"/>
          <ac:picMkLst>
            <pc:docMk/>
            <pc:sldMk cId="2299251047" sldId="276"/>
            <ac:picMk id="6" creationId="{00B2AEA4-44DE-44B2-A37D-51001C5A884C}"/>
          </ac:picMkLst>
        </pc:picChg>
      </pc:sldChg>
      <pc:sldChg chg="modSp mod">
        <pc:chgData name="Fran Green" userId="3a9597cd-032e-4279-bc02-95f307433ca9" providerId="ADAL" clId="{8A9EC394-C902-4898-9C93-99A16294A4FC}" dt="2022-12-14T08:36:24.436" v="148" actId="404"/>
        <pc:sldMkLst>
          <pc:docMk/>
          <pc:sldMk cId="3067603040" sldId="285"/>
        </pc:sldMkLst>
        <pc:spChg chg="mod">
          <ac:chgData name="Fran Green" userId="3a9597cd-032e-4279-bc02-95f307433ca9" providerId="ADAL" clId="{8A9EC394-C902-4898-9C93-99A16294A4FC}" dt="2022-12-14T08:36:24.436" v="148" actId="404"/>
          <ac:spMkLst>
            <pc:docMk/>
            <pc:sldMk cId="3067603040" sldId="285"/>
            <ac:spMk id="2" creationId="{A291E63E-0F19-4ED7-B35C-4EF4FA0213C6}"/>
          </ac:spMkLst>
        </pc:spChg>
        <pc:spChg chg="mod">
          <ac:chgData name="Fran Green" userId="3a9597cd-032e-4279-bc02-95f307433ca9" providerId="ADAL" clId="{8A9EC394-C902-4898-9C93-99A16294A4FC}" dt="2022-12-14T08:36:17.246" v="146" actId="2711"/>
          <ac:spMkLst>
            <pc:docMk/>
            <pc:sldMk cId="3067603040" sldId="285"/>
            <ac:spMk id="3" creationId="{E61FC4E2-72E8-4086-B17D-2CBE9D9A1113}"/>
          </ac:spMkLst>
        </pc:spChg>
      </pc:sldChg>
      <pc:sldChg chg="addSp delSp modSp mod">
        <pc:chgData name="Fran Green" userId="3a9597cd-032e-4279-bc02-95f307433ca9" providerId="ADAL" clId="{8A9EC394-C902-4898-9C93-99A16294A4FC}" dt="2022-12-13T15:42:00.468" v="101" actId="1076"/>
        <pc:sldMkLst>
          <pc:docMk/>
          <pc:sldMk cId="2922668965" sldId="286"/>
        </pc:sldMkLst>
        <pc:spChg chg="del">
          <ac:chgData name="Fran Green" userId="3a9597cd-032e-4279-bc02-95f307433ca9" providerId="ADAL" clId="{8A9EC394-C902-4898-9C93-99A16294A4FC}" dt="2022-12-13T15:41:20.929" v="95" actId="478"/>
          <ac:spMkLst>
            <pc:docMk/>
            <pc:sldMk cId="2922668965" sldId="286"/>
            <ac:spMk id="7" creationId="{3E72688F-FA69-4659-9C45-1075F21A477C}"/>
          </ac:spMkLst>
        </pc:spChg>
        <pc:picChg chg="add mod">
          <ac:chgData name="Fran Green" userId="3a9597cd-032e-4279-bc02-95f307433ca9" providerId="ADAL" clId="{8A9EC394-C902-4898-9C93-99A16294A4FC}" dt="2022-12-13T15:41:32.668" v="96"/>
          <ac:picMkLst>
            <pc:docMk/>
            <pc:sldMk cId="2922668965" sldId="286"/>
            <ac:picMk id="2" creationId="{B0FB256D-9F11-6EEB-94E4-A654AFE86E97}"/>
          </ac:picMkLst>
        </pc:picChg>
        <pc:picChg chg="add mod">
          <ac:chgData name="Fran Green" userId="3a9597cd-032e-4279-bc02-95f307433ca9" providerId="ADAL" clId="{8A9EC394-C902-4898-9C93-99A16294A4FC}" dt="2022-12-13T15:41:45.553" v="98"/>
          <ac:picMkLst>
            <pc:docMk/>
            <pc:sldMk cId="2922668965" sldId="286"/>
            <ac:picMk id="3" creationId="{76C5825D-B71E-E2DA-75F9-024ABDD35A69}"/>
          </ac:picMkLst>
        </pc:picChg>
        <pc:picChg chg="del">
          <ac:chgData name="Fran Green" userId="3a9597cd-032e-4279-bc02-95f307433ca9" providerId="ADAL" clId="{8A9EC394-C902-4898-9C93-99A16294A4FC}" dt="2022-12-13T15:41:14.956" v="93" actId="478"/>
          <ac:picMkLst>
            <pc:docMk/>
            <pc:sldMk cId="2922668965" sldId="286"/>
            <ac:picMk id="6" creationId="{00B2AEA4-44DE-44B2-A37D-51001C5A884C}"/>
          </ac:picMkLst>
        </pc:picChg>
        <pc:picChg chg="mod modCrop">
          <ac:chgData name="Fran Green" userId="3a9597cd-032e-4279-bc02-95f307433ca9" providerId="ADAL" clId="{8A9EC394-C902-4898-9C93-99A16294A4FC}" dt="2022-12-13T15:42:00.468" v="101" actId="1076"/>
          <ac:picMkLst>
            <pc:docMk/>
            <pc:sldMk cId="2922668965" sldId="286"/>
            <ac:picMk id="11" creationId="{7E19B8CD-40C2-4377-9890-E017FC3BA236}"/>
          </ac:picMkLst>
        </pc:picChg>
      </pc:sldChg>
      <pc:sldChg chg="addSp delSp modSp mod modNotesTx">
        <pc:chgData name="Fran Green" userId="3a9597cd-032e-4279-bc02-95f307433ca9" providerId="ADAL" clId="{8A9EC394-C902-4898-9C93-99A16294A4FC}" dt="2022-12-14T08:37:38.908" v="164" actId="404"/>
        <pc:sldMkLst>
          <pc:docMk/>
          <pc:sldMk cId="782582297" sldId="287"/>
        </pc:sldMkLst>
        <pc:spChg chg="mod">
          <ac:chgData name="Fran Green" userId="3a9597cd-032e-4279-bc02-95f307433ca9" providerId="ADAL" clId="{8A9EC394-C902-4898-9C93-99A16294A4FC}" dt="2022-12-14T08:37:38.908" v="164" actId="404"/>
          <ac:spMkLst>
            <pc:docMk/>
            <pc:sldMk cId="782582297" sldId="287"/>
            <ac:spMk id="2" creationId="{A291E63E-0F19-4ED7-B35C-4EF4FA0213C6}"/>
          </ac:spMkLst>
        </pc:spChg>
        <pc:spChg chg="mod">
          <ac:chgData name="Fran Green" userId="3a9597cd-032e-4279-bc02-95f307433ca9" providerId="ADAL" clId="{8A9EC394-C902-4898-9C93-99A16294A4FC}" dt="2022-12-14T08:36:34.815" v="149" actId="2711"/>
          <ac:spMkLst>
            <pc:docMk/>
            <pc:sldMk cId="782582297" sldId="287"/>
            <ac:spMk id="7" creationId="{00ED7F5D-988D-428D-8D73-D43F94BC0636}"/>
          </ac:spMkLst>
        </pc:spChg>
        <pc:spChg chg="mod">
          <ac:chgData name="Fran Green" userId="3a9597cd-032e-4279-bc02-95f307433ca9" providerId="ADAL" clId="{8A9EC394-C902-4898-9C93-99A16294A4FC}" dt="2022-12-14T08:36:39.272" v="150" actId="2711"/>
          <ac:spMkLst>
            <pc:docMk/>
            <pc:sldMk cId="782582297" sldId="287"/>
            <ac:spMk id="16" creationId="{9176BB94-F8B6-470E-9DD1-23C99895CA6A}"/>
          </ac:spMkLst>
        </pc:spChg>
        <pc:spChg chg="mod">
          <ac:chgData name="Fran Green" userId="3a9597cd-032e-4279-bc02-95f307433ca9" providerId="ADAL" clId="{8A9EC394-C902-4898-9C93-99A16294A4FC}" dt="2022-12-14T08:36:44.836" v="151" actId="2711"/>
          <ac:spMkLst>
            <pc:docMk/>
            <pc:sldMk cId="782582297" sldId="287"/>
            <ac:spMk id="21" creationId="{8651F7A9-4A5C-4CAB-81BC-4A42F1336CEE}"/>
          </ac:spMkLst>
        </pc:spChg>
        <pc:spChg chg="mod">
          <ac:chgData name="Fran Green" userId="3a9597cd-032e-4279-bc02-95f307433ca9" providerId="ADAL" clId="{8A9EC394-C902-4898-9C93-99A16294A4FC}" dt="2022-12-14T08:36:49.296" v="152" actId="2711"/>
          <ac:spMkLst>
            <pc:docMk/>
            <pc:sldMk cId="782582297" sldId="287"/>
            <ac:spMk id="25" creationId="{C1BDF245-C279-40F3-843D-F0C72ACA9580}"/>
          </ac:spMkLst>
        </pc:spChg>
        <pc:spChg chg="mod">
          <ac:chgData name="Fran Green" userId="3a9597cd-032e-4279-bc02-95f307433ca9" providerId="ADAL" clId="{8A9EC394-C902-4898-9C93-99A16294A4FC}" dt="2022-12-14T08:36:53.482" v="153" actId="2711"/>
          <ac:spMkLst>
            <pc:docMk/>
            <pc:sldMk cId="782582297" sldId="287"/>
            <ac:spMk id="27" creationId="{27B6CBF0-BA01-4CE5-8636-E51DFB9B1BC4}"/>
          </ac:spMkLst>
        </pc:spChg>
        <pc:spChg chg="mod">
          <ac:chgData name="Fran Green" userId="3a9597cd-032e-4279-bc02-95f307433ca9" providerId="ADAL" clId="{8A9EC394-C902-4898-9C93-99A16294A4FC}" dt="2022-12-14T08:36:58.251" v="154" actId="2711"/>
          <ac:spMkLst>
            <pc:docMk/>
            <pc:sldMk cId="782582297" sldId="287"/>
            <ac:spMk id="30" creationId="{2434E325-D686-4B99-AD37-150096D7C87B}"/>
          </ac:spMkLst>
        </pc:spChg>
        <pc:spChg chg="mod">
          <ac:chgData name="Fran Green" userId="3a9597cd-032e-4279-bc02-95f307433ca9" providerId="ADAL" clId="{8A9EC394-C902-4898-9C93-99A16294A4FC}" dt="2022-12-14T08:37:02.525" v="155" actId="2711"/>
          <ac:spMkLst>
            <pc:docMk/>
            <pc:sldMk cId="782582297" sldId="287"/>
            <ac:spMk id="32" creationId="{64745A24-F3C2-4973-A9B3-B7CBA5528220}"/>
          </ac:spMkLst>
        </pc:spChg>
        <pc:spChg chg="mod">
          <ac:chgData name="Fran Green" userId="3a9597cd-032e-4279-bc02-95f307433ca9" providerId="ADAL" clId="{8A9EC394-C902-4898-9C93-99A16294A4FC}" dt="2022-12-14T08:37:10.573" v="158" actId="2711"/>
          <ac:spMkLst>
            <pc:docMk/>
            <pc:sldMk cId="782582297" sldId="287"/>
            <ac:spMk id="34" creationId="{3380C492-42DE-42C1-BB30-F7223EE18FC8}"/>
          </ac:spMkLst>
        </pc:spChg>
        <pc:spChg chg="mod">
          <ac:chgData name="Fran Green" userId="3a9597cd-032e-4279-bc02-95f307433ca9" providerId="ADAL" clId="{8A9EC394-C902-4898-9C93-99A16294A4FC}" dt="2022-12-14T08:37:14.806" v="159" actId="2711"/>
          <ac:spMkLst>
            <pc:docMk/>
            <pc:sldMk cId="782582297" sldId="287"/>
            <ac:spMk id="36" creationId="{AFA74369-EAC6-4E4F-AB6D-70BE28FCD685}"/>
          </ac:spMkLst>
        </pc:spChg>
        <pc:spChg chg="mod">
          <ac:chgData name="Fran Green" userId="3a9597cd-032e-4279-bc02-95f307433ca9" providerId="ADAL" clId="{8A9EC394-C902-4898-9C93-99A16294A4FC}" dt="2022-12-14T08:37:20.937" v="160" actId="2711"/>
          <ac:spMkLst>
            <pc:docMk/>
            <pc:sldMk cId="782582297" sldId="287"/>
            <ac:spMk id="38" creationId="{29222D18-6EAC-4FDA-B0FC-6B9CDC9EDD0D}"/>
          </ac:spMkLst>
        </pc:spChg>
        <pc:spChg chg="mod">
          <ac:chgData name="Fran Green" userId="3a9597cd-032e-4279-bc02-95f307433ca9" providerId="ADAL" clId="{8A9EC394-C902-4898-9C93-99A16294A4FC}" dt="2022-12-14T08:37:26" v="161" actId="2711"/>
          <ac:spMkLst>
            <pc:docMk/>
            <pc:sldMk cId="782582297" sldId="287"/>
            <ac:spMk id="40" creationId="{EAE93417-6931-4CB2-AD69-259E4F40C1B7}"/>
          </ac:spMkLst>
        </pc:spChg>
        <pc:spChg chg="mod">
          <ac:chgData name="Fran Green" userId="3a9597cd-032e-4279-bc02-95f307433ca9" providerId="ADAL" clId="{8A9EC394-C902-4898-9C93-99A16294A4FC}" dt="2022-12-14T08:37:30.370" v="162" actId="2711"/>
          <ac:spMkLst>
            <pc:docMk/>
            <pc:sldMk cId="782582297" sldId="287"/>
            <ac:spMk id="42" creationId="{84E07204-5345-4652-8673-8456BFBACBE7}"/>
          </ac:spMkLst>
        </pc:spChg>
        <pc:picChg chg="add mod">
          <ac:chgData name="Fran Green" userId="3a9597cd-032e-4279-bc02-95f307433ca9" providerId="ADAL" clId="{8A9EC394-C902-4898-9C93-99A16294A4FC}" dt="2022-12-13T15:37:45.909" v="31"/>
          <ac:picMkLst>
            <pc:docMk/>
            <pc:sldMk cId="782582297" sldId="287"/>
            <ac:picMk id="3" creationId="{C83F0056-A586-FCB4-379D-653F6DBE918B}"/>
          </ac:picMkLst>
        </pc:picChg>
        <pc:picChg chg="add mod">
          <ac:chgData name="Fran Green" userId="3a9597cd-032e-4279-bc02-95f307433ca9" providerId="ADAL" clId="{8A9EC394-C902-4898-9C93-99A16294A4FC}" dt="2022-12-13T15:37:54.912" v="33" actId="1076"/>
          <ac:picMkLst>
            <pc:docMk/>
            <pc:sldMk cId="782582297" sldId="287"/>
            <ac:picMk id="4" creationId="{08C7A6A7-1B35-C67B-5ABD-68954CA89E93}"/>
          </ac:picMkLst>
        </pc:picChg>
        <pc:picChg chg="del">
          <ac:chgData name="Fran Green" userId="3a9597cd-032e-4279-bc02-95f307433ca9" providerId="ADAL" clId="{8A9EC394-C902-4898-9C93-99A16294A4FC}" dt="2022-12-13T15:36:50.837" v="22" actId="478"/>
          <ac:picMkLst>
            <pc:docMk/>
            <pc:sldMk cId="782582297" sldId="287"/>
            <ac:picMk id="6" creationId="{00B2AEA4-44DE-44B2-A37D-51001C5A884C}"/>
          </ac:picMkLst>
        </pc:picChg>
        <pc:picChg chg="mod">
          <ac:chgData name="Fran Green" userId="3a9597cd-032e-4279-bc02-95f307433ca9" providerId="ADAL" clId="{8A9EC394-C902-4898-9C93-99A16294A4FC}" dt="2022-12-13T15:36:49.467" v="21" actId="1076"/>
          <ac:picMkLst>
            <pc:docMk/>
            <pc:sldMk cId="782582297" sldId="287"/>
            <ac:picMk id="13" creationId="{AADE3182-8C5B-42B2-B8AB-693FEDAFB566}"/>
          </ac:picMkLst>
        </pc:picChg>
        <pc:picChg chg="mod">
          <ac:chgData name="Fran Green" userId="3a9597cd-032e-4279-bc02-95f307433ca9" providerId="ADAL" clId="{8A9EC394-C902-4898-9C93-99A16294A4FC}" dt="2022-12-13T15:36:49.467" v="21" actId="1076"/>
          <ac:picMkLst>
            <pc:docMk/>
            <pc:sldMk cId="782582297" sldId="287"/>
            <ac:picMk id="15" creationId="{3BA20ECE-132A-4E10-9828-04F6C608E03B}"/>
          </ac:picMkLst>
        </pc:picChg>
        <pc:picChg chg="mod">
          <ac:chgData name="Fran Green" userId="3a9597cd-032e-4279-bc02-95f307433ca9" providerId="ADAL" clId="{8A9EC394-C902-4898-9C93-99A16294A4FC}" dt="2022-12-13T15:36:49.467" v="21" actId="1076"/>
          <ac:picMkLst>
            <pc:docMk/>
            <pc:sldMk cId="782582297" sldId="287"/>
            <ac:picMk id="23" creationId="{550C86F4-B2B3-43C0-A8A2-01A8CA234F7E}"/>
          </ac:picMkLst>
        </pc:picChg>
        <pc:picChg chg="mod">
          <ac:chgData name="Fran Green" userId="3a9597cd-032e-4279-bc02-95f307433ca9" providerId="ADAL" clId="{8A9EC394-C902-4898-9C93-99A16294A4FC}" dt="2022-12-13T15:36:49.467" v="21" actId="1076"/>
          <ac:picMkLst>
            <pc:docMk/>
            <pc:sldMk cId="782582297" sldId="287"/>
            <ac:picMk id="24" creationId="{4283C980-AE96-45A9-A8F3-736E42466C86}"/>
          </ac:picMkLst>
        </pc:picChg>
        <pc:picChg chg="mod">
          <ac:chgData name="Fran Green" userId="3a9597cd-032e-4279-bc02-95f307433ca9" providerId="ADAL" clId="{8A9EC394-C902-4898-9C93-99A16294A4FC}" dt="2022-12-13T15:36:49.467" v="21" actId="1076"/>
          <ac:picMkLst>
            <pc:docMk/>
            <pc:sldMk cId="782582297" sldId="287"/>
            <ac:picMk id="1026" creationId="{3BAD4704-48B5-4222-92A8-18A9968664D7}"/>
          </ac:picMkLst>
        </pc:picChg>
        <pc:picChg chg="mod">
          <ac:chgData name="Fran Green" userId="3a9597cd-032e-4279-bc02-95f307433ca9" providerId="ADAL" clId="{8A9EC394-C902-4898-9C93-99A16294A4FC}" dt="2022-12-13T15:36:49.467" v="21" actId="1076"/>
          <ac:picMkLst>
            <pc:docMk/>
            <pc:sldMk cId="782582297" sldId="287"/>
            <ac:picMk id="1030" creationId="{3F02E47C-6D88-4D73-9042-D522C04D5F1E}"/>
          </ac:picMkLst>
        </pc:picChg>
        <pc:picChg chg="mod">
          <ac:chgData name="Fran Green" userId="3a9597cd-032e-4279-bc02-95f307433ca9" providerId="ADAL" clId="{8A9EC394-C902-4898-9C93-99A16294A4FC}" dt="2022-12-13T15:36:49.467" v="21" actId="1076"/>
          <ac:picMkLst>
            <pc:docMk/>
            <pc:sldMk cId="782582297" sldId="287"/>
            <ac:picMk id="1032" creationId="{AC39B111-EAD9-441B-BE11-B83CA6F386D0}"/>
          </ac:picMkLst>
        </pc:picChg>
        <pc:picChg chg="mod">
          <ac:chgData name="Fran Green" userId="3a9597cd-032e-4279-bc02-95f307433ca9" providerId="ADAL" clId="{8A9EC394-C902-4898-9C93-99A16294A4FC}" dt="2022-12-13T15:36:49.467" v="21" actId="1076"/>
          <ac:picMkLst>
            <pc:docMk/>
            <pc:sldMk cId="782582297" sldId="287"/>
            <ac:picMk id="1034" creationId="{511FE384-86A7-45D6-AB18-FACC4A349C0A}"/>
          </ac:picMkLst>
        </pc:picChg>
        <pc:picChg chg="mod">
          <ac:chgData name="Fran Green" userId="3a9597cd-032e-4279-bc02-95f307433ca9" providerId="ADAL" clId="{8A9EC394-C902-4898-9C93-99A16294A4FC}" dt="2022-12-13T15:36:49.467" v="21" actId="1076"/>
          <ac:picMkLst>
            <pc:docMk/>
            <pc:sldMk cId="782582297" sldId="287"/>
            <ac:picMk id="1036" creationId="{FBD1CB08-F69C-42F6-9AFB-0F53BF0769DA}"/>
          </ac:picMkLst>
        </pc:picChg>
        <pc:picChg chg="mod">
          <ac:chgData name="Fran Green" userId="3a9597cd-032e-4279-bc02-95f307433ca9" providerId="ADAL" clId="{8A9EC394-C902-4898-9C93-99A16294A4FC}" dt="2022-12-13T15:36:49.467" v="21" actId="1076"/>
          <ac:picMkLst>
            <pc:docMk/>
            <pc:sldMk cId="782582297" sldId="287"/>
            <ac:picMk id="1038" creationId="{627C2C34-2B93-47EA-87F7-B08B9ED2D0E6}"/>
          </ac:picMkLst>
        </pc:picChg>
        <pc:picChg chg="mod">
          <ac:chgData name="Fran Green" userId="3a9597cd-032e-4279-bc02-95f307433ca9" providerId="ADAL" clId="{8A9EC394-C902-4898-9C93-99A16294A4FC}" dt="2022-12-13T15:36:49.467" v="21" actId="1076"/>
          <ac:picMkLst>
            <pc:docMk/>
            <pc:sldMk cId="782582297" sldId="287"/>
            <ac:picMk id="1040" creationId="{A2DE619C-6AAA-4BEB-BBF9-CCE2EEADDA7C}"/>
          </ac:picMkLst>
        </pc:picChg>
        <pc:picChg chg="mod">
          <ac:chgData name="Fran Green" userId="3a9597cd-032e-4279-bc02-95f307433ca9" providerId="ADAL" clId="{8A9EC394-C902-4898-9C93-99A16294A4FC}" dt="2022-12-13T15:36:49.467" v="21" actId="1076"/>
          <ac:picMkLst>
            <pc:docMk/>
            <pc:sldMk cId="782582297" sldId="287"/>
            <ac:picMk id="1042" creationId="{10DC15D4-C5B1-4BD5-8812-A689EC39EDAA}"/>
          </ac:picMkLst>
        </pc:picChg>
      </pc:sldChg>
      <pc:sldChg chg="addSp delSp modSp mod">
        <pc:chgData name="Fran Green" userId="3a9597cd-032e-4279-bc02-95f307433ca9" providerId="ADAL" clId="{8A9EC394-C902-4898-9C93-99A16294A4FC}" dt="2022-12-14T08:38:31.838" v="172" actId="2711"/>
        <pc:sldMkLst>
          <pc:docMk/>
          <pc:sldMk cId="451159023" sldId="289"/>
        </pc:sldMkLst>
        <pc:spChg chg="mod">
          <ac:chgData name="Fran Green" userId="3a9597cd-032e-4279-bc02-95f307433ca9" providerId="ADAL" clId="{8A9EC394-C902-4898-9C93-99A16294A4FC}" dt="2022-12-14T08:37:59.292" v="168" actId="404"/>
          <ac:spMkLst>
            <pc:docMk/>
            <pc:sldMk cId="451159023" sldId="289"/>
            <ac:spMk id="2" creationId="{A291E63E-0F19-4ED7-B35C-4EF4FA0213C6}"/>
          </ac:spMkLst>
        </pc:spChg>
        <pc:spChg chg="mod">
          <ac:chgData name="Fran Green" userId="3a9597cd-032e-4279-bc02-95f307433ca9" providerId="ADAL" clId="{8A9EC394-C902-4898-9C93-99A16294A4FC}" dt="2022-12-13T15:56:28.912" v="126" actId="207"/>
          <ac:spMkLst>
            <pc:docMk/>
            <pc:sldMk cId="451159023" sldId="289"/>
            <ac:spMk id="9" creationId="{8EACE4CA-AB43-4845-8E47-2D0A2A205ABF}"/>
          </ac:spMkLst>
        </pc:spChg>
        <pc:spChg chg="mod">
          <ac:chgData name="Fran Green" userId="3a9597cd-032e-4279-bc02-95f307433ca9" providerId="ADAL" clId="{8A9EC394-C902-4898-9C93-99A16294A4FC}" dt="2022-12-14T08:38:06.322" v="169" actId="2711"/>
          <ac:spMkLst>
            <pc:docMk/>
            <pc:sldMk cId="451159023" sldId="289"/>
            <ac:spMk id="10" creationId="{3146E245-711A-46FD-974E-F076DF9196F3}"/>
          </ac:spMkLst>
        </pc:spChg>
        <pc:spChg chg="mod">
          <ac:chgData name="Fran Green" userId="3a9597cd-032e-4279-bc02-95f307433ca9" providerId="ADAL" clId="{8A9EC394-C902-4898-9C93-99A16294A4FC}" dt="2022-12-14T08:38:31.838" v="172" actId="2711"/>
          <ac:spMkLst>
            <pc:docMk/>
            <pc:sldMk cId="451159023" sldId="289"/>
            <ac:spMk id="131" creationId="{93516D50-7FD1-4534-B429-E02B297FC0D7}"/>
          </ac:spMkLst>
        </pc:spChg>
        <pc:spChg chg="mod">
          <ac:chgData name="Fran Green" userId="3a9597cd-032e-4279-bc02-95f307433ca9" providerId="ADAL" clId="{8A9EC394-C902-4898-9C93-99A16294A4FC}" dt="2022-12-13T15:56:35.282" v="127" actId="207"/>
          <ac:spMkLst>
            <pc:docMk/>
            <pc:sldMk cId="451159023" sldId="289"/>
            <ac:spMk id="132" creationId="{D2E102B1-999E-4C65-BF5D-6E3287ADF513}"/>
          </ac:spMkLst>
        </pc:spChg>
        <pc:spChg chg="mod">
          <ac:chgData name="Fran Green" userId="3a9597cd-032e-4279-bc02-95f307433ca9" providerId="ADAL" clId="{8A9EC394-C902-4898-9C93-99A16294A4FC}" dt="2022-12-14T08:38:25.617" v="171" actId="2711"/>
          <ac:spMkLst>
            <pc:docMk/>
            <pc:sldMk cId="451159023" sldId="289"/>
            <ac:spMk id="134" creationId="{7E7C7A57-5771-46C8-B800-C430CD2D4C8C}"/>
          </ac:spMkLst>
        </pc:spChg>
        <pc:spChg chg="mod">
          <ac:chgData name="Fran Green" userId="3a9597cd-032e-4279-bc02-95f307433ca9" providerId="ADAL" clId="{8A9EC394-C902-4898-9C93-99A16294A4FC}" dt="2022-12-13T15:56:50.600" v="132" actId="208"/>
          <ac:spMkLst>
            <pc:docMk/>
            <pc:sldMk cId="451159023" sldId="289"/>
            <ac:spMk id="135" creationId="{D4CDBCBA-593A-4EBA-878F-81C10650A6C8}"/>
          </ac:spMkLst>
        </pc:spChg>
        <pc:spChg chg="mod">
          <ac:chgData name="Fran Green" userId="3a9597cd-032e-4279-bc02-95f307433ca9" providerId="ADAL" clId="{8A9EC394-C902-4898-9C93-99A16294A4FC}" dt="2022-12-14T08:38:19.857" v="170" actId="2711"/>
          <ac:spMkLst>
            <pc:docMk/>
            <pc:sldMk cId="451159023" sldId="289"/>
            <ac:spMk id="137" creationId="{A1E024CD-59B7-4CFC-9602-F5999073C11D}"/>
          </ac:spMkLst>
        </pc:spChg>
        <pc:spChg chg="mod">
          <ac:chgData name="Fran Green" userId="3a9597cd-032e-4279-bc02-95f307433ca9" providerId="ADAL" clId="{8A9EC394-C902-4898-9C93-99A16294A4FC}" dt="2022-12-13T15:56:47.288" v="131" actId="208"/>
          <ac:spMkLst>
            <pc:docMk/>
            <pc:sldMk cId="451159023" sldId="289"/>
            <ac:spMk id="138" creationId="{7D824D80-F54A-4EF1-AF73-7A8B9A7A48BA}"/>
          </ac:spMkLst>
        </pc:spChg>
        <pc:grpChg chg="mod">
          <ac:chgData name="Fran Green" userId="3a9597cd-032e-4279-bc02-95f307433ca9" providerId="ADAL" clId="{8A9EC394-C902-4898-9C93-99A16294A4FC}" dt="2022-12-13T15:42:14.830" v="103" actId="1076"/>
          <ac:grpSpMkLst>
            <pc:docMk/>
            <pc:sldMk cId="451159023" sldId="289"/>
            <ac:grpSpMk id="8" creationId="{F8548DD5-FED8-4002-ABA6-58350D1A1A98}"/>
          </ac:grpSpMkLst>
        </pc:grpChg>
        <pc:grpChg chg="mod">
          <ac:chgData name="Fran Green" userId="3a9597cd-032e-4279-bc02-95f307433ca9" providerId="ADAL" clId="{8A9EC394-C902-4898-9C93-99A16294A4FC}" dt="2022-12-13T15:55:02.207" v="108" actId="1076"/>
          <ac:grpSpMkLst>
            <pc:docMk/>
            <pc:sldMk cId="451159023" sldId="289"/>
            <ac:grpSpMk id="11" creationId="{9BE97363-D44C-424D-B9FD-FCB00BDE7B9C}"/>
          </ac:grpSpMkLst>
        </pc:grpChg>
        <pc:grpChg chg="mod">
          <ac:chgData name="Fran Green" userId="3a9597cd-032e-4279-bc02-95f307433ca9" providerId="ADAL" clId="{8A9EC394-C902-4898-9C93-99A16294A4FC}" dt="2022-12-13T15:42:14.830" v="103" actId="1076"/>
          <ac:grpSpMkLst>
            <pc:docMk/>
            <pc:sldMk cId="451159023" sldId="289"/>
            <ac:grpSpMk id="12" creationId="{85B8AE0B-19BB-4622-B0AB-A3C1E208503A}"/>
          </ac:grpSpMkLst>
        </pc:grpChg>
        <pc:grpChg chg="mod">
          <ac:chgData name="Fran Green" userId="3a9597cd-032e-4279-bc02-95f307433ca9" providerId="ADAL" clId="{8A9EC394-C902-4898-9C93-99A16294A4FC}" dt="2022-12-13T15:56:39.810" v="129" actId="1076"/>
          <ac:grpSpMkLst>
            <pc:docMk/>
            <pc:sldMk cId="451159023" sldId="289"/>
            <ac:grpSpMk id="133" creationId="{7F1F4FED-D69B-4B70-AB36-5F0C2764DF23}"/>
          </ac:grpSpMkLst>
        </pc:grpChg>
        <pc:grpChg chg="mod">
          <ac:chgData name="Fran Green" userId="3a9597cd-032e-4279-bc02-95f307433ca9" providerId="ADAL" clId="{8A9EC394-C902-4898-9C93-99A16294A4FC}" dt="2022-12-13T15:42:14.830" v="103" actId="1076"/>
          <ac:grpSpMkLst>
            <pc:docMk/>
            <pc:sldMk cId="451159023" sldId="289"/>
            <ac:grpSpMk id="136" creationId="{5AFB0764-5AC3-4BB9-9FA2-2C781A8A74A8}"/>
          </ac:grpSpMkLst>
        </pc:grpChg>
        <pc:picChg chg="add mod">
          <ac:chgData name="Fran Green" userId="3a9597cd-032e-4279-bc02-95f307433ca9" providerId="ADAL" clId="{8A9EC394-C902-4898-9C93-99A16294A4FC}" dt="2022-12-13T15:55:42.030" v="119" actId="1076"/>
          <ac:picMkLst>
            <pc:docMk/>
            <pc:sldMk cId="451159023" sldId="289"/>
            <ac:picMk id="3" creationId="{44184C4E-00AD-D4D4-5590-85DAD3A717DF}"/>
          </ac:picMkLst>
        </pc:picChg>
        <pc:picChg chg="add mod">
          <ac:chgData name="Fran Green" userId="3a9597cd-032e-4279-bc02-95f307433ca9" providerId="ADAL" clId="{8A9EC394-C902-4898-9C93-99A16294A4FC}" dt="2022-12-13T15:57:09.896" v="136"/>
          <ac:picMkLst>
            <pc:docMk/>
            <pc:sldMk cId="451159023" sldId="289"/>
            <ac:picMk id="4" creationId="{2F01E45F-FB02-5944-49C9-07D36C4C3D72}"/>
          </ac:picMkLst>
        </pc:picChg>
        <pc:picChg chg="del mod">
          <ac:chgData name="Fran Green" userId="3a9597cd-032e-4279-bc02-95f307433ca9" providerId="ADAL" clId="{8A9EC394-C902-4898-9C93-99A16294A4FC}" dt="2022-12-13T15:57:06.038" v="135" actId="478"/>
          <ac:picMkLst>
            <pc:docMk/>
            <pc:sldMk cId="451159023" sldId="289"/>
            <ac:picMk id="6" creationId="{00B2AEA4-44DE-44B2-A37D-51001C5A884C}"/>
          </ac:picMkLst>
        </pc:picChg>
        <pc:picChg chg="mod">
          <ac:chgData name="Fran Green" userId="3a9597cd-032e-4279-bc02-95f307433ca9" providerId="ADAL" clId="{8A9EC394-C902-4898-9C93-99A16294A4FC}" dt="2022-12-13T15:42:14.830" v="103" actId="1076"/>
          <ac:picMkLst>
            <pc:docMk/>
            <pc:sldMk cId="451159023" sldId="289"/>
            <ac:picMk id="13" creationId="{0D8E0766-63B2-44DE-8C07-961D873065DB}"/>
          </ac:picMkLst>
        </pc:picChg>
        <pc:picChg chg="mod">
          <ac:chgData name="Fran Green" userId="3a9597cd-032e-4279-bc02-95f307433ca9" providerId="ADAL" clId="{8A9EC394-C902-4898-9C93-99A16294A4FC}" dt="2022-12-13T15:42:14.830" v="103" actId="1076"/>
          <ac:picMkLst>
            <pc:docMk/>
            <pc:sldMk cId="451159023" sldId="289"/>
            <ac:picMk id="14" creationId="{2203C562-1D2A-4A74-AEE5-7A9C7819DEF6}"/>
          </ac:picMkLst>
        </pc:picChg>
        <pc:picChg chg="mod">
          <ac:chgData name="Fran Green" userId="3a9597cd-032e-4279-bc02-95f307433ca9" providerId="ADAL" clId="{8A9EC394-C902-4898-9C93-99A16294A4FC}" dt="2022-12-13T15:42:14.830" v="103" actId="1076"/>
          <ac:picMkLst>
            <pc:docMk/>
            <pc:sldMk cId="451159023" sldId="289"/>
            <ac:picMk id="15" creationId="{CF8485E7-F1E5-4DF2-93F7-C9BABE2D0C7C}"/>
          </ac:picMkLst>
        </pc:picChg>
        <pc:picChg chg="mod">
          <ac:chgData name="Fran Green" userId="3a9597cd-032e-4279-bc02-95f307433ca9" providerId="ADAL" clId="{8A9EC394-C902-4898-9C93-99A16294A4FC}" dt="2022-12-13T15:42:14.830" v="103" actId="1076"/>
          <ac:picMkLst>
            <pc:docMk/>
            <pc:sldMk cId="451159023" sldId="289"/>
            <ac:picMk id="1026" creationId="{71E8286F-88A7-414B-9761-D53D66FBF0B9}"/>
          </ac:picMkLst>
        </pc:picChg>
        <pc:picChg chg="mod">
          <ac:chgData name="Fran Green" userId="3a9597cd-032e-4279-bc02-95f307433ca9" providerId="ADAL" clId="{8A9EC394-C902-4898-9C93-99A16294A4FC}" dt="2022-12-13T15:55:12.286" v="111" actId="1076"/>
          <ac:picMkLst>
            <pc:docMk/>
            <pc:sldMk cId="451159023" sldId="289"/>
            <ac:picMk id="2050" creationId="{F0AE351D-D57B-4762-AE5B-9C6857C4D669}"/>
          </ac:picMkLst>
        </pc:picChg>
        <pc:picChg chg="mod">
          <ac:chgData name="Fran Green" userId="3a9597cd-032e-4279-bc02-95f307433ca9" providerId="ADAL" clId="{8A9EC394-C902-4898-9C93-99A16294A4FC}" dt="2022-12-13T15:55:23.486" v="116" actId="1076"/>
          <ac:picMkLst>
            <pc:docMk/>
            <pc:sldMk cId="451159023" sldId="289"/>
            <ac:picMk id="2052" creationId="{F861CDEE-E87E-45BD-9880-87DBD66FC466}"/>
          </ac:picMkLst>
        </pc:picChg>
      </pc:sldChg>
      <pc:sldChg chg="addSp delSp modSp mod">
        <pc:chgData name="Fran Green" userId="3a9597cd-032e-4279-bc02-95f307433ca9" providerId="ADAL" clId="{8A9EC394-C902-4898-9C93-99A16294A4FC}" dt="2022-12-14T08:38:52.732" v="177" actId="404"/>
        <pc:sldMkLst>
          <pc:docMk/>
          <pc:sldMk cId="654284432" sldId="291"/>
        </pc:sldMkLst>
        <pc:spChg chg="mod">
          <ac:chgData name="Fran Green" userId="3a9597cd-032e-4279-bc02-95f307433ca9" providerId="ADAL" clId="{8A9EC394-C902-4898-9C93-99A16294A4FC}" dt="2022-12-14T08:38:52.732" v="177" actId="404"/>
          <ac:spMkLst>
            <pc:docMk/>
            <pc:sldMk cId="654284432" sldId="291"/>
            <ac:spMk id="2" creationId="{A291E63E-0F19-4ED7-B35C-4EF4FA0213C6}"/>
          </ac:spMkLst>
        </pc:spChg>
        <pc:picChg chg="add mod">
          <ac:chgData name="Fran Green" userId="3a9597cd-032e-4279-bc02-95f307433ca9" providerId="ADAL" clId="{8A9EC394-C902-4898-9C93-99A16294A4FC}" dt="2022-12-13T15:57:16.812" v="138"/>
          <ac:picMkLst>
            <pc:docMk/>
            <pc:sldMk cId="654284432" sldId="291"/>
            <ac:picMk id="3" creationId="{68C027E7-9C27-ABA7-60B1-889FD3F72DE5}"/>
          </ac:picMkLst>
        </pc:picChg>
        <pc:picChg chg="add mod">
          <ac:chgData name="Fran Green" userId="3a9597cd-032e-4279-bc02-95f307433ca9" providerId="ADAL" clId="{8A9EC394-C902-4898-9C93-99A16294A4FC}" dt="2022-12-13T15:57:23.721" v="141"/>
          <ac:picMkLst>
            <pc:docMk/>
            <pc:sldMk cId="654284432" sldId="291"/>
            <ac:picMk id="4" creationId="{414147FC-8239-5F81-1253-928EC883A75C}"/>
          </ac:picMkLst>
        </pc:picChg>
        <pc:picChg chg="add mod">
          <ac:chgData name="Fran Green" userId="3a9597cd-032e-4279-bc02-95f307433ca9" providerId="ADAL" clId="{8A9EC394-C902-4898-9C93-99A16294A4FC}" dt="2022-12-13T15:57:30.158" v="145" actId="1076"/>
          <ac:picMkLst>
            <pc:docMk/>
            <pc:sldMk cId="654284432" sldId="291"/>
            <ac:picMk id="5" creationId="{75045485-0A2D-9BCE-8905-EBA3AF136FB6}"/>
          </ac:picMkLst>
        </pc:picChg>
        <pc:picChg chg="del">
          <ac:chgData name="Fran Green" userId="3a9597cd-032e-4279-bc02-95f307433ca9" providerId="ADAL" clId="{8A9EC394-C902-4898-9C93-99A16294A4FC}" dt="2022-12-13T15:57:19.895" v="140" actId="478"/>
          <ac:picMkLst>
            <pc:docMk/>
            <pc:sldMk cId="654284432" sldId="291"/>
            <ac:picMk id="6" creationId="{00B2AEA4-44DE-44B2-A37D-51001C5A884C}"/>
          </ac:picMkLst>
        </pc:picChg>
        <pc:picChg chg="del">
          <ac:chgData name="Fran Green" userId="3a9597cd-032e-4279-bc02-95f307433ca9" providerId="ADAL" clId="{8A9EC394-C902-4898-9C93-99A16294A4FC}" dt="2022-12-13T15:57:18.128" v="139" actId="478"/>
          <ac:picMkLst>
            <pc:docMk/>
            <pc:sldMk cId="654284432" sldId="291"/>
            <ac:picMk id="7" creationId="{47938EBD-146E-4919-92C0-9E08042351AA}"/>
          </ac:picMkLst>
        </pc:picChg>
      </pc:sldChg>
      <pc:sldChg chg="addSp delSp modSp mod">
        <pc:chgData name="Fran Green" userId="3a9597cd-032e-4279-bc02-95f307433ca9" providerId="ADAL" clId="{8A9EC394-C902-4898-9C93-99A16294A4FC}" dt="2022-12-14T08:38:44.730" v="175" actId="2711"/>
        <pc:sldMkLst>
          <pc:docMk/>
          <pc:sldMk cId="4168835724" sldId="292"/>
        </pc:sldMkLst>
        <pc:spChg chg="mod">
          <ac:chgData name="Fran Green" userId="3a9597cd-032e-4279-bc02-95f307433ca9" providerId="ADAL" clId="{8A9EC394-C902-4898-9C93-99A16294A4FC}" dt="2022-12-14T08:38:40.677" v="174" actId="404"/>
          <ac:spMkLst>
            <pc:docMk/>
            <pc:sldMk cId="4168835724" sldId="292"/>
            <ac:spMk id="2" creationId="{A291E63E-0F19-4ED7-B35C-4EF4FA0213C6}"/>
          </ac:spMkLst>
        </pc:spChg>
        <pc:spChg chg="mod">
          <ac:chgData name="Fran Green" userId="3a9597cd-032e-4279-bc02-95f307433ca9" providerId="ADAL" clId="{8A9EC394-C902-4898-9C93-99A16294A4FC}" dt="2022-12-14T08:38:44.730" v="175" actId="2711"/>
          <ac:spMkLst>
            <pc:docMk/>
            <pc:sldMk cId="4168835724" sldId="292"/>
            <ac:spMk id="3" creationId="{10BF55B1-C37D-B043-F1F6-2CE02869AD49}"/>
          </ac:spMkLst>
        </pc:spChg>
        <pc:picChg chg="add mod">
          <ac:chgData name="Fran Green" userId="3a9597cd-032e-4279-bc02-95f307433ca9" providerId="ADAL" clId="{8A9EC394-C902-4898-9C93-99A16294A4FC}" dt="2022-12-13T15:56:59.213" v="133"/>
          <ac:picMkLst>
            <pc:docMk/>
            <pc:sldMk cId="4168835724" sldId="292"/>
            <ac:picMk id="4" creationId="{0494F60F-7AEC-154E-96BC-0FEAD45E52D8}"/>
          </ac:picMkLst>
        </pc:picChg>
        <pc:picChg chg="add mod">
          <ac:chgData name="Fran Green" userId="3a9597cd-032e-4279-bc02-95f307433ca9" providerId="ADAL" clId="{8A9EC394-C902-4898-9C93-99A16294A4FC}" dt="2022-12-13T15:57:11.095" v="137"/>
          <ac:picMkLst>
            <pc:docMk/>
            <pc:sldMk cId="4168835724" sldId="292"/>
            <ac:picMk id="5" creationId="{C547FD3D-84A9-3730-F83F-375AAC7F05A5}"/>
          </ac:picMkLst>
        </pc:picChg>
        <pc:picChg chg="del">
          <ac:chgData name="Fran Green" userId="3a9597cd-032e-4279-bc02-95f307433ca9" providerId="ADAL" clId="{8A9EC394-C902-4898-9C93-99A16294A4FC}" dt="2022-12-13T15:57:01.858" v="134" actId="478"/>
          <ac:picMkLst>
            <pc:docMk/>
            <pc:sldMk cId="4168835724" sldId="292"/>
            <ac:picMk id="6" creationId="{00B2AEA4-44DE-44B2-A37D-51001C5A884C}"/>
          </ac:picMkLst>
        </pc:picChg>
      </pc:sldChg>
      <pc:sldMasterChg chg="delSp mod delSldLayout modSldLayout">
        <pc:chgData name="Fran Green" userId="3a9597cd-032e-4279-bc02-95f307433ca9" providerId="ADAL" clId="{8A9EC394-C902-4898-9C93-99A16294A4FC}" dt="2022-12-14T15:22:42.553" v="182" actId="962"/>
        <pc:sldMasterMkLst>
          <pc:docMk/>
          <pc:sldMasterMk cId="1575549401" sldId="2147483648"/>
        </pc:sldMasterMkLst>
        <pc:spChg chg="del">
          <ac:chgData name="Fran Green" userId="3a9597cd-032e-4279-bc02-95f307433ca9" providerId="ADAL" clId="{8A9EC394-C902-4898-9C93-99A16294A4FC}" dt="2022-12-13T15:37:35.938" v="30" actId="478"/>
          <ac:spMkLst>
            <pc:docMk/>
            <pc:sldMasterMk cId="1575549401" sldId="2147483648"/>
            <ac:spMk id="7" creationId="{EB9655FC-660A-4186-9FD8-526F64F4ECFA}"/>
          </ac:spMkLst>
        </pc:spChg>
        <pc:sldLayoutChg chg="del">
          <pc:chgData name="Fran Green" userId="3a9597cd-032e-4279-bc02-95f307433ca9" providerId="ADAL" clId="{8A9EC394-C902-4898-9C93-99A16294A4FC}" dt="2022-12-13T15:37:33.409" v="29" actId="2696"/>
          <pc:sldLayoutMkLst>
            <pc:docMk/>
            <pc:sldMasterMk cId="1575549401" sldId="2147483648"/>
            <pc:sldLayoutMk cId="773302081" sldId="2147483649"/>
          </pc:sldLayoutMkLst>
        </pc:sldLayoutChg>
        <pc:sldLayoutChg chg="del">
          <pc:chgData name="Fran Green" userId="3a9597cd-032e-4279-bc02-95f307433ca9" providerId="ADAL" clId="{8A9EC394-C902-4898-9C93-99A16294A4FC}" dt="2022-12-13T15:37:32.021" v="28" actId="2696"/>
          <pc:sldLayoutMkLst>
            <pc:docMk/>
            <pc:sldMasterMk cId="1575549401" sldId="2147483648"/>
            <pc:sldLayoutMk cId="1759684733" sldId="2147483651"/>
          </pc:sldLayoutMkLst>
        </pc:sldLayoutChg>
        <pc:sldLayoutChg chg="addSp delSp modSp mod">
          <pc:chgData name="Fran Green" userId="3a9597cd-032e-4279-bc02-95f307433ca9" providerId="ADAL" clId="{8A9EC394-C902-4898-9C93-99A16294A4FC}" dt="2022-12-14T15:22:42.553" v="182" actId="962"/>
          <pc:sldLayoutMkLst>
            <pc:docMk/>
            <pc:sldMasterMk cId="1575549401" sldId="2147483648"/>
            <pc:sldLayoutMk cId="1198413623" sldId="2147483660"/>
          </pc:sldLayoutMkLst>
          <pc:picChg chg="add mod">
            <ac:chgData name="Fran Green" userId="3a9597cd-032e-4279-bc02-95f307433ca9" providerId="ADAL" clId="{8A9EC394-C902-4898-9C93-99A16294A4FC}" dt="2022-12-14T15:22:42.553" v="182" actId="962"/>
            <ac:picMkLst>
              <pc:docMk/>
              <pc:sldMasterMk cId="1575549401" sldId="2147483648"/>
              <pc:sldLayoutMk cId="1198413623" sldId="2147483660"/>
              <ac:picMk id="4" creationId="{59F08576-E3B7-5BA9-C56D-100F708C6BEA}"/>
            </ac:picMkLst>
          </pc:picChg>
          <pc:picChg chg="del">
            <ac:chgData name="Fran Green" userId="3a9597cd-032e-4279-bc02-95f307433ca9" providerId="ADAL" clId="{8A9EC394-C902-4898-9C93-99A16294A4FC}" dt="2022-12-14T15:22:38.134" v="179" actId="478"/>
            <ac:picMkLst>
              <pc:docMk/>
              <pc:sldMasterMk cId="1575549401" sldId="2147483648"/>
              <pc:sldLayoutMk cId="1198413623" sldId="2147483660"/>
              <ac:picMk id="8" creationId="{1E30C096-C78A-89B5-1E8E-DE0F465B78EF}"/>
            </ac:picMkLst>
          </pc:picChg>
        </pc:sldLayoutChg>
      </pc:sldMasterChg>
    </pc:docChg>
  </pc:docChgLst>
  <pc:docChgLst>
    <pc:chgData name="Lucy Springett" userId="f806fb44-b947-4308-bf88-f77b9d76422a" providerId="ADAL" clId="{6E9F555D-FA21-411E-AC61-AA7D106E1D7B}"/>
    <pc:docChg chg="undo custSel addSld delSld modSld">
      <pc:chgData name="Lucy Springett" userId="f806fb44-b947-4308-bf88-f77b9d76422a" providerId="ADAL" clId="{6E9F555D-FA21-411E-AC61-AA7D106E1D7B}" dt="2022-01-14T19:10:02.743" v="436" actId="47"/>
      <pc:docMkLst>
        <pc:docMk/>
      </pc:docMkLst>
      <pc:sldChg chg="del">
        <pc:chgData name="Lucy Springett" userId="f806fb44-b947-4308-bf88-f77b9d76422a" providerId="ADAL" clId="{6E9F555D-FA21-411E-AC61-AA7D106E1D7B}" dt="2022-01-14T19:05:27.374" v="2" actId="47"/>
        <pc:sldMkLst>
          <pc:docMk/>
          <pc:sldMk cId="1575707940" sldId="256"/>
        </pc:sldMkLst>
      </pc:sldChg>
      <pc:sldChg chg="del">
        <pc:chgData name="Lucy Springett" userId="f806fb44-b947-4308-bf88-f77b9d76422a" providerId="ADAL" clId="{6E9F555D-FA21-411E-AC61-AA7D106E1D7B}" dt="2022-01-14T19:05:57.739" v="22" actId="47"/>
        <pc:sldMkLst>
          <pc:docMk/>
          <pc:sldMk cId="1677135508" sldId="257"/>
        </pc:sldMkLst>
      </pc:sldChg>
      <pc:sldChg chg="del">
        <pc:chgData name="Lucy Springett" userId="f806fb44-b947-4308-bf88-f77b9d76422a" providerId="ADAL" clId="{6E9F555D-FA21-411E-AC61-AA7D106E1D7B}" dt="2022-01-14T19:07:30.010" v="250" actId="47"/>
        <pc:sldMkLst>
          <pc:docMk/>
          <pc:sldMk cId="633123865" sldId="258"/>
        </pc:sldMkLst>
      </pc:sldChg>
      <pc:sldChg chg="del">
        <pc:chgData name="Lucy Springett" userId="f806fb44-b947-4308-bf88-f77b9d76422a" providerId="ADAL" clId="{6E9F555D-FA21-411E-AC61-AA7D106E1D7B}" dt="2022-01-14T19:08:06.501" v="294" actId="47"/>
        <pc:sldMkLst>
          <pc:docMk/>
          <pc:sldMk cId="366131351" sldId="259"/>
        </pc:sldMkLst>
      </pc:sldChg>
      <pc:sldChg chg="del">
        <pc:chgData name="Lucy Springett" userId="f806fb44-b947-4308-bf88-f77b9d76422a" providerId="ADAL" clId="{6E9F555D-FA21-411E-AC61-AA7D106E1D7B}" dt="2022-01-14T19:08:51.195" v="327" actId="47"/>
        <pc:sldMkLst>
          <pc:docMk/>
          <pc:sldMk cId="49134092" sldId="260"/>
        </pc:sldMkLst>
      </pc:sldChg>
      <pc:sldChg chg="del">
        <pc:chgData name="Lucy Springett" userId="f806fb44-b947-4308-bf88-f77b9d76422a" providerId="ADAL" clId="{6E9F555D-FA21-411E-AC61-AA7D106E1D7B}" dt="2022-01-14T19:09:19.073" v="352" actId="47"/>
        <pc:sldMkLst>
          <pc:docMk/>
          <pc:sldMk cId="3595855101" sldId="261"/>
        </pc:sldMkLst>
      </pc:sldChg>
      <pc:sldChg chg="del">
        <pc:chgData name="Lucy Springett" userId="f806fb44-b947-4308-bf88-f77b9d76422a" providerId="ADAL" clId="{6E9F555D-FA21-411E-AC61-AA7D106E1D7B}" dt="2022-01-14T19:10:02.743" v="436" actId="47"/>
        <pc:sldMkLst>
          <pc:docMk/>
          <pc:sldMk cId="3886646824" sldId="262"/>
        </pc:sldMkLst>
      </pc:sldChg>
      <pc:sldChg chg="del">
        <pc:chgData name="Lucy Springett" userId="f806fb44-b947-4308-bf88-f77b9d76422a" providerId="ADAL" clId="{6E9F555D-FA21-411E-AC61-AA7D106E1D7B}" dt="2022-01-14T19:06:26.572" v="102" actId="47"/>
        <pc:sldMkLst>
          <pc:docMk/>
          <pc:sldMk cId="1719730772" sldId="266"/>
        </pc:sldMkLst>
      </pc:sldChg>
      <pc:sldChg chg="del">
        <pc:chgData name="Lucy Springett" userId="f806fb44-b947-4308-bf88-f77b9d76422a" providerId="ADAL" clId="{6E9F555D-FA21-411E-AC61-AA7D106E1D7B}" dt="2022-01-14T19:06:51.920" v="188" actId="47"/>
        <pc:sldMkLst>
          <pc:docMk/>
          <pc:sldMk cId="3983904057" sldId="267"/>
        </pc:sldMkLst>
      </pc:sldChg>
      <pc:sldChg chg="del">
        <pc:chgData name="Lucy Springett" userId="f806fb44-b947-4308-bf88-f77b9d76422a" providerId="ADAL" clId="{6E9F555D-FA21-411E-AC61-AA7D106E1D7B}" dt="2022-01-14T19:07:07.285" v="207" actId="47"/>
        <pc:sldMkLst>
          <pc:docMk/>
          <pc:sldMk cId="4281833818" sldId="268"/>
        </pc:sldMkLst>
      </pc:sldChg>
      <pc:sldChg chg="del">
        <pc:chgData name="Lucy Springett" userId="f806fb44-b947-4308-bf88-f77b9d76422a" providerId="ADAL" clId="{6E9F555D-FA21-411E-AC61-AA7D106E1D7B}" dt="2022-01-14T19:09:14.634" v="351" actId="47"/>
        <pc:sldMkLst>
          <pc:docMk/>
          <pc:sldMk cId="977812286" sldId="269"/>
        </pc:sldMkLst>
      </pc:sldChg>
      <pc:sldChg chg="del">
        <pc:chgData name="Lucy Springett" userId="f806fb44-b947-4308-bf88-f77b9d76422a" providerId="ADAL" clId="{6E9F555D-FA21-411E-AC61-AA7D106E1D7B}" dt="2022-01-14T19:09:37.519" v="381" actId="47"/>
        <pc:sldMkLst>
          <pc:docMk/>
          <pc:sldMk cId="2418926153" sldId="270"/>
        </pc:sldMkLst>
      </pc:sldChg>
      <pc:sldChg chg="del">
        <pc:chgData name="Lucy Springett" userId="f806fb44-b947-4308-bf88-f77b9d76422a" providerId="ADAL" clId="{6E9F555D-FA21-411E-AC61-AA7D106E1D7B}" dt="2022-01-14T19:09:51.231" v="405" actId="47"/>
        <pc:sldMkLst>
          <pc:docMk/>
          <pc:sldMk cId="3356336726" sldId="271"/>
        </pc:sldMkLst>
      </pc:sldChg>
      <pc:sldChg chg="delSp add setBg delDesignElem">
        <pc:chgData name="Lucy Springett" userId="f806fb44-b947-4308-bf88-f77b9d76422a" providerId="ADAL" clId="{6E9F555D-FA21-411E-AC61-AA7D106E1D7B}" dt="2022-01-14T19:05:25.972" v="1"/>
        <pc:sldMkLst>
          <pc:docMk/>
          <pc:sldMk cId="232051305" sldId="272"/>
        </pc:sldMkLst>
        <pc:spChg chg="del">
          <ac:chgData name="Lucy Springett" userId="f806fb44-b947-4308-bf88-f77b9d76422a" providerId="ADAL" clId="{6E9F555D-FA21-411E-AC61-AA7D106E1D7B}" dt="2022-01-14T19:05:25.972" v="1"/>
          <ac:spMkLst>
            <pc:docMk/>
            <pc:sldMk cId="232051305" sldId="272"/>
            <ac:spMk id="12" creationId="{42A4FC2C-047E-45A5-965D-8E1E3BF09BC6}"/>
          </ac:spMkLst>
        </pc:spChg>
      </pc:sldChg>
      <pc:sldChg chg="modSp add mod modAnim">
        <pc:chgData name="Lucy Springett" userId="f806fb44-b947-4308-bf88-f77b9d76422a" providerId="ADAL" clId="{6E9F555D-FA21-411E-AC61-AA7D106E1D7B}" dt="2022-01-14T19:05:51.543" v="20" actId="27636"/>
        <pc:sldMkLst>
          <pc:docMk/>
          <pc:sldMk cId="3763939241" sldId="273"/>
        </pc:sldMkLst>
        <pc:spChg chg="mod">
          <ac:chgData name="Lucy Springett" userId="f806fb44-b947-4308-bf88-f77b9d76422a" providerId="ADAL" clId="{6E9F555D-FA21-411E-AC61-AA7D106E1D7B}" dt="2022-01-14T19:05:41.277" v="15" actId="20577"/>
          <ac:spMkLst>
            <pc:docMk/>
            <pc:sldMk cId="3763939241" sldId="273"/>
            <ac:spMk id="2" creationId="{A291E63E-0F19-4ED7-B35C-4EF4FA0213C6}"/>
          </ac:spMkLst>
        </pc:spChg>
        <pc:spChg chg="mod">
          <ac:chgData name="Lucy Springett" userId="f806fb44-b947-4308-bf88-f77b9d76422a" providerId="ADAL" clId="{6E9F555D-FA21-411E-AC61-AA7D106E1D7B}" dt="2022-01-14T19:05:51.543" v="20" actId="27636"/>
          <ac:spMkLst>
            <pc:docMk/>
            <pc:sldMk cId="3763939241" sldId="273"/>
            <ac:spMk id="3" creationId="{E61FC4E2-72E8-4086-B17D-2CBE9D9A1113}"/>
          </ac:spMkLst>
        </pc:spChg>
      </pc:sldChg>
      <pc:sldChg chg="modSp add mod modAnim">
        <pc:chgData name="Lucy Springett" userId="f806fb44-b947-4308-bf88-f77b9d76422a" providerId="ADAL" clId="{6E9F555D-FA21-411E-AC61-AA7D106E1D7B}" dt="2022-01-14T19:06:25.043" v="101" actId="27636"/>
        <pc:sldMkLst>
          <pc:docMk/>
          <pc:sldMk cId="2605835481" sldId="274"/>
        </pc:sldMkLst>
        <pc:spChg chg="mod">
          <ac:chgData name="Lucy Springett" userId="f806fb44-b947-4308-bf88-f77b9d76422a" providerId="ADAL" clId="{6E9F555D-FA21-411E-AC61-AA7D106E1D7B}" dt="2022-01-14T19:06:14.069" v="64" actId="20577"/>
          <ac:spMkLst>
            <pc:docMk/>
            <pc:sldMk cId="2605835481" sldId="274"/>
            <ac:spMk id="2" creationId="{A291E63E-0F19-4ED7-B35C-4EF4FA0213C6}"/>
          </ac:spMkLst>
        </pc:spChg>
        <pc:spChg chg="mod">
          <ac:chgData name="Lucy Springett" userId="f806fb44-b947-4308-bf88-f77b9d76422a" providerId="ADAL" clId="{6E9F555D-FA21-411E-AC61-AA7D106E1D7B}" dt="2022-01-14T19:06:25.043" v="101" actId="27636"/>
          <ac:spMkLst>
            <pc:docMk/>
            <pc:sldMk cId="2605835481" sldId="274"/>
            <ac:spMk id="3" creationId="{E61FC4E2-72E8-4086-B17D-2CBE9D9A1113}"/>
          </ac:spMkLst>
        </pc:spChg>
      </pc:sldChg>
      <pc:sldChg chg="modSp add mod">
        <pc:chgData name="Lucy Springett" userId="f806fb44-b947-4308-bf88-f77b9d76422a" providerId="ADAL" clId="{6E9F555D-FA21-411E-AC61-AA7D106E1D7B}" dt="2022-01-14T19:06:49.960" v="187" actId="20577"/>
        <pc:sldMkLst>
          <pc:docMk/>
          <pc:sldMk cId="1518961159" sldId="275"/>
        </pc:sldMkLst>
        <pc:spChg chg="mod">
          <ac:chgData name="Lucy Springett" userId="f806fb44-b947-4308-bf88-f77b9d76422a" providerId="ADAL" clId="{6E9F555D-FA21-411E-AC61-AA7D106E1D7B}" dt="2022-01-14T19:06:32.793" v="125" actId="20577"/>
          <ac:spMkLst>
            <pc:docMk/>
            <pc:sldMk cId="1518961159" sldId="275"/>
            <ac:spMk id="2" creationId="{A291E63E-0F19-4ED7-B35C-4EF4FA0213C6}"/>
          </ac:spMkLst>
        </pc:spChg>
        <pc:spChg chg="mod">
          <ac:chgData name="Lucy Springett" userId="f806fb44-b947-4308-bf88-f77b9d76422a" providerId="ADAL" clId="{6E9F555D-FA21-411E-AC61-AA7D106E1D7B}" dt="2022-01-14T19:06:49.960" v="187" actId="20577"/>
          <ac:spMkLst>
            <pc:docMk/>
            <pc:sldMk cId="1518961159" sldId="275"/>
            <ac:spMk id="3" creationId="{E61FC4E2-72E8-4086-B17D-2CBE9D9A1113}"/>
          </ac:spMkLst>
        </pc:spChg>
      </pc:sldChg>
      <pc:sldChg chg="modSp add mod">
        <pc:chgData name="Lucy Springett" userId="f806fb44-b947-4308-bf88-f77b9d76422a" providerId="ADAL" clId="{6E9F555D-FA21-411E-AC61-AA7D106E1D7B}" dt="2022-01-14T19:06:58.876" v="206" actId="20577"/>
        <pc:sldMkLst>
          <pc:docMk/>
          <pc:sldMk cId="2299251047" sldId="276"/>
        </pc:sldMkLst>
        <pc:spChg chg="mod">
          <ac:chgData name="Lucy Springett" userId="f806fb44-b947-4308-bf88-f77b9d76422a" providerId="ADAL" clId="{6E9F555D-FA21-411E-AC61-AA7D106E1D7B}" dt="2022-01-14T19:06:58.876" v="206" actId="20577"/>
          <ac:spMkLst>
            <pc:docMk/>
            <pc:sldMk cId="2299251047" sldId="276"/>
            <ac:spMk id="2" creationId="{A291E63E-0F19-4ED7-B35C-4EF4FA0213C6}"/>
          </ac:spMkLst>
        </pc:spChg>
      </pc:sldChg>
      <pc:sldChg chg="modSp add mod modAnim">
        <pc:chgData name="Lucy Springett" userId="f806fb44-b947-4308-bf88-f77b9d76422a" providerId="ADAL" clId="{6E9F555D-FA21-411E-AC61-AA7D106E1D7B}" dt="2022-01-14T19:07:28.293" v="249" actId="13926"/>
        <pc:sldMkLst>
          <pc:docMk/>
          <pc:sldMk cId="3610616665" sldId="277"/>
        </pc:sldMkLst>
        <pc:spChg chg="mod">
          <ac:chgData name="Lucy Springett" userId="f806fb44-b947-4308-bf88-f77b9d76422a" providerId="ADAL" clId="{6E9F555D-FA21-411E-AC61-AA7D106E1D7B}" dt="2022-01-14T19:07:20.043" v="227" actId="20577"/>
          <ac:spMkLst>
            <pc:docMk/>
            <pc:sldMk cId="3610616665" sldId="277"/>
            <ac:spMk id="2" creationId="{A291E63E-0F19-4ED7-B35C-4EF4FA0213C6}"/>
          </ac:spMkLst>
        </pc:spChg>
        <pc:spChg chg="mod">
          <ac:chgData name="Lucy Springett" userId="f806fb44-b947-4308-bf88-f77b9d76422a" providerId="ADAL" clId="{6E9F555D-FA21-411E-AC61-AA7D106E1D7B}" dt="2022-01-14T19:07:28.293" v="249" actId="13926"/>
          <ac:spMkLst>
            <pc:docMk/>
            <pc:sldMk cId="3610616665" sldId="277"/>
            <ac:spMk id="3" creationId="{E61FC4E2-72E8-4086-B17D-2CBE9D9A1113}"/>
          </ac:spMkLst>
        </pc:spChg>
      </pc:sldChg>
      <pc:sldChg chg="modSp add mod modAnim">
        <pc:chgData name="Lucy Springett" userId="f806fb44-b947-4308-bf88-f77b9d76422a" providerId="ADAL" clId="{6E9F555D-FA21-411E-AC61-AA7D106E1D7B}" dt="2022-01-14T19:08:04.893" v="293" actId="13926"/>
        <pc:sldMkLst>
          <pc:docMk/>
          <pc:sldMk cId="1650256804" sldId="278"/>
        </pc:sldMkLst>
        <pc:spChg chg="mod">
          <ac:chgData name="Lucy Springett" userId="f806fb44-b947-4308-bf88-f77b9d76422a" providerId="ADAL" clId="{6E9F555D-FA21-411E-AC61-AA7D106E1D7B}" dt="2022-01-14T19:07:51.160" v="287" actId="6549"/>
          <ac:spMkLst>
            <pc:docMk/>
            <pc:sldMk cId="1650256804" sldId="278"/>
            <ac:spMk id="2" creationId="{A291E63E-0F19-4ED7-B35C-4EF4FA0213C6}"/>
          </ac:spMkLst>
        </pc:spChg>
        <pc:spChg chg="mod">
          <ac:chgData name="Lucy Springett" userId="f806fb44-b947-4308-bf88-f77b9d76422a" providerId="ADAL" clId="{6E9F555D-FA21-411E-AC61-AA7D106E1D7B}" dt="2022-01-14T19:08:04.893" v="293" actId="13926"/>
          <ac:spMkLst>
            <pc:docMk/>
            <pc:sldMk cId="1650256804" sldId="278"/>
            <ac:spMk id="3" creationId="{E61FC4E2-72E8-4086-B17D-2CBE9D9A1113}"/>
          </ac:spMkLst>
        </pc:spChg>
      </pc:sldChg>
      <pc:sldChg chg="add del">
        <pc:chgData name="Lucy Springett" userId="f806fb44-b947-4308-bf88-f77b9d76422a" providerId="ADAL" clId="{6E9F555D-FA21-411E-AC61-AA7D106E1D7B}" dt="2022-01-14T19:08:52.804" v="328" actId="47"/>
        <pc:sldMkLst>
          <pc:docMk/>
          <pc:sldMk cId="2961657554" sldId="279"/>
        </pc:sldMkLst>
      </pc:sldChg>
      <pc:sldChg chg="modSp add mod modAnim">
        <pc:chgData name="Lucy Springett" userId="f806fb44-b947-4308-bf88-f77b9d76422a" providerId="ADAL" clId="{6E9F555D-FA21-411E-AC61-AA7D106E1D7B}" dt="2022-01-14T19:08:39.298" v="324" actId="13926"/>
        <pc:sldMkLst>
          <pc:docMk/>
          <pc:sldMk cId="2438720303" sldId="280"/>
        </pc:sldMkLst>
        <pc:spChg chg="mod">
          <ac:chgData name="Lucy Springett" userId="f806fb44-b947-4308-bf88-f77b9d76422a" providerId="ADAL" clId="{6E9F555D-FA21-411E-AC61-AA7D106E1D7B}" dt="2022-01-14T19:08:18.293" v="314" actId="20577"/>
          <ac:spMkLst>
            <pc:docMk/>
            <pc:sldMk cId="2438720303" sldId="280"/>
            <ac:spMk id="2" creationId="{A291E63E-0F19-4ED7-B35C-4EF4FA0213C6}"/>
          </ac:spMkLst>
        </pc:spChg>
        <pc:spChg chg="mod">
          <ac:chgData name="Lucy Springett" userId="f806fb44-b947-4308-bf88-f77b9d76422a" providerId="ADAL" clId="{6E9F555D-FA21-411E-AC61-AA7D106E1D7B}" dt="2022-01-14T19:08:39.298" v="324" actId="13926"/>
          <ac:spMkLst>
            <pc:docMk/>
            <pc:sldMk cId="2438720303" sldId="280"/>
            <ac:spMk id="3" creationId="{E61FC4E2-72E8-4086-B17D-2CBE9D9A1113}"/>
          </ac:spMkLst>
        </pc:spChg>
      </pc:sldChg>
      <pc:sldChg chg="modSp add mod modAnim">
        <pc:chgData name="Lucy Springett" userId="f806fb44-b947-4308-bf88-f77b9d76422a" providerId="ADAL" clId="{6E9F555D-FA21-411E-AC61-AA7D106E1D7B}" dt="2022-01-14T19:09:13.026" v="350" actId="6549"/>
        <pc:sldMkLst>
          <pc:docMk/>
          <pc:sldMk cId="510409052" sldId="281"/>
        </pc:sldMkLst>
        <pc:spChg chg="mod">
          <ac:chgData name="Lucy Springett" userId="f806fb44-b947-4308-bf88-f77b9d76422a" providerId="ADAL" clId="{6E9F555D-FA21-411E-AC61-AA7D106E1D7B}" dt="2022-01-14T19:08:58.489" v="346" actId="20577"/>
          <ac:spMkLst>
            <pc:docMk/>
            <pc:sldMk cId="510409052" sldId="281"/>
            <ac:spMk id="2" creationId="{A291E63E-0F19-4ED7-B35C-4EF4FA0213C6}"/>
          </ac:spMkLst>
        </pc:spChg>
        <pc:spChg chg="mod">
          <ac:chgData name="Lucy Springett" userId="f806fb44-b947-4308-bf88-f77b9d76422a" providerId="ADAL" clId="{6E9F555D-FA21-411E-AC61-AA7D106E1D7B}" dt="2022-01-14T19:09:13.026" v="350" actId="6549"/>
          <ac:spMkLst>
            <pc:docMk/>
            <pc:sldMk cId="510409052" sldId="281"/>
            <ac:spMk id="3" creationId="{E61FC4E2-72E8-4086-B17D-2CBE9D9A1113}"/>
          </ac:spMkLst>
        </pc:spChg>
      </pc:sldChg>
      <pc:sldChg chg="modSp add mod">
        <pc:chgData name="Lucy Springett" userId="f806fb44-b947-4308-bf88-f77b9d76422a" providerId="ADAL" clId="{6E9F555D-FA21-411E-AC61-AA7D106E1D7B}" dt="2022-01-14T19:09:35.143" v="380" actId="5793"/>
        <pc:sldMkLst>
          <pc:docMk/>
          <pc:sldMk cId="2132808989" sldId="282"/>
        </pc:sldMkLst>
        <pc:spChg chg="mod">
          <ac:chgData name="Lucy Springett" userId="f806fb44-b947-4308-bf88-f77b9d76422a" providerId="ADAL" clId="{6E9F555D-FA21-411E-AC61-AA7D106E1D7B}" dt="2022-01-14T19:09:25.910" v="375" actId="20577"/>
          <ac:spMkLst>
            <pc:docMk/>
            <pc:sldMk cId="2132808989" sldId="282"/>
            <ac:spMk id="2" creationId="{A291E63E-0F19-4ED7-B35C-4EF4FA0213C6}"/>
          </ac:spMkLst>
        </pc:spChg>
        <pc:spChg chg="mod">
          <ac:chgData name="Lucy Springett" userId="f806fb44-b947-4308-bf88-f77b9d76422a" providerId="ADAL" clId="{6E9F555D-FA21-411E-AC61-AA7D106E1D7B}" dt="2022-01-14T19:09:35.143" v="380" actId="5793"/>
          <ac:spMkLst>
            <pc:docMk/>
            <pc:sldMk cId="2132808989" sldId="282"/>
            <ac:spMk id="3" creationId="{E61FC4E2-72E8-4086-B17D-2CBE9D9A1113}"/>
          </ac:spMkLst>
        </pc:spChg>
      </pc:sldChg>
      <pc:sldChg chg="modSp add mod">
        <pc:chgData name="Lucy Springett" userId="f806fb44-b947-4308-bf88-f77b9d76422a" providerId="ADAL" clId="{6E9F555D-FA21-411E-AC61-AA7D106E1D7B}" dt="2022-01-14T19:09:44.576" v="404" actId="20577"/>
        <pc:sldMkLst>
          <pc:docMk/>
          <pc:sldMk cId="1591260016" sldId="283"/>
        </pc:sldMkLst>
        <pc:spChg chg="mod">
          <ac:chgData name="Lucy Springett" userId="f806fb44-b947-4308-bf88-f77b9d76422a" providerId="ADAL" clId="{6E9F555D-FA21-411E-AC61-AA7D106E1D7B}" dt="2022-01-14T19:09:44.576" v="404" actId="20577"/>
          <ac:spMkLst>
            <pc:docMk/>
            <pc:sldMk cId="1591260016" sldId="283"/>
            <ac:spMk id="2" creationId="{A291E63E-0F19-4ED7-B35C-4EF4FA0213C6}"/>
          </ac:spMkLst>
        </pc:spChg>
      </pc:sldChg>
      <pc:sldChg chg="modSp add mod">
        <pc:chgData name="Lucy Springett" userId="f806fb44-b947-4308-bf88-f77b9d76422a" providerId="ADAL" clId="{6E9F555D-FA21-411E-AC61-AA7D106E1D7B}" dt="2022-01-14T19:10:00.260" v="435" actId="20577"/>
        <pc:sldMkLst>
          <pc:docMk/>
          <pc:sldMk cId="3212411163" sldId="284"/>
        </pc:sldMkLst>
        <pc:spChg chg="mod">
          <ac:chgData name="Lucy Springett" userId="f806fb44-b947-4308-bf88-f77b9d76422a" providerId="ADAL" clId="{6E9F555D-FA21-411E-AC61-AA7D106E1D7B}" dt="2022-01-14T19:10:00.260" v="435" actId="20577"/>
          <ac:spMkLst>
            <pc:docMk/>
            <pc:sldMk cId="3212411163" sldId="284"/>
            <ac:spMk id="2" creationId="{A291E63E-0F19-4ED7-B35C-4EF4FA0213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5A5D4-A61C-4AF6-9A45-A9DFC3CDF46B}"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3034-FC08-4344-95A5-A68820C9D406}" type="slidenum">
              <a:rPr lang="en-GB" smtClean="0"/>
              <a:t>‹#›</a:t>
            </a:fld>
            <a:endParaRPr lang="en-GB"/>
          </a:p>
        </p:txBody>
      </p:sp>
    </p:spTree>
    <p:extLst>
      <p:ext uri="{BB962C8B-B14F-4D97-AF65-F5344CB8AC3E}">
        <p14:creationId xmlns:p14="http://schemas.microsoft.com/office/powerpoint/2010/main" val="244740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83CDC9B-A824-44E0-8F84-B42D4F75B31C}" type="slidenum">
              <a:rPr lang="en-GB" smtClean="0"/>
              <a:t>1</a:t>
            </a:fld>
            <a:endParaRPr lang="en-GB"/>
          </a:p>
        </p:txBody>
      </p:sp>
    </p:spTree>
    <p:extLst>
      <p:ext uri="{BB962C8B-B14F-4D97-AF65-F5344CB8AC3E}">
        <p14:creationId xmlns:p14="http://schemas.microsoft.com/office/powerpoint/2010/main" val="201141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a:t>
            </a:r>
            <a:r>
              <a:rPr lang="en-GB" b="0" dirty="0"/>
              <a:t>There are many options available to you on completing year 11/12/13. </a:t>
            </a:r>
            <a:br>
              <a:rPr lang="en-GB" b="0" dirty="0"/>
            </a:br>
            <a:endParaRPr lang="en-GB" b="0" dirty="0"/>
          </a:p>
          <a:p>
            <a:pPr marL="171450" indent="-171450">
              <a:buFont typeface="Arial" panose="020B0604020202020204" pitchFamily="34" charset="0"/>
              <a:buChar char="•"/>
            </a:pPr>
            <a:r>
              <a:rPr lang="en-GB" b="0" dirty="0"/>
              <a:t>Staying in full time education - </a:t>
            </a:r>
            <a:r>
              <a:rPr lang="en-GB" b="0" i="0" dirty="0">
                <a:solidFill>
                  <a:srgbClr val="0B0C0C"/>
                </a:solidFill>
                <a:effectLst/>
                <a:latin typeface="GDS Transport"/>
              </a:rPr>
              <a:t>for example at school, sixth form college, further education college or University Technical College</a:t>
            </a:r>
            <a:br>
              <a:rPr lang="en-GB" b="0" i="0" dirty="0">
                <a:solidFill>
                  <a:srgbClr val="0B0C0C"/>
                </a:solidFill>
                <a:effectLst/>
                <a:latin typeface="GDS Transport"/>
              </a:rPr>
            </a:br>
            <a:endParaRPr lang="en-GB" b="0" i="0" dirty="0">
              <a:solidFill>
                <a:srgbClr val="0B0C0C"/>
              </a:solidFill>
              <a:effectLst/>
              <a:latin typeface="GDS Transport"/>
            </a:endParaRPr>
          </a:p>
          <a:p>
            <a:pPr marL="171450" indent="-171450">
              <a:buFont typeface="Arial" panose="020B0604020202020204" pitchFamily="34" charset="0"/>
              <a:buChar char="•"/>
            </a:pPr>
            <a:r>
              <a:rPr lang="en-GB" b="0" i="0" dirty="0">
                <a:solidFill>
                  <a:srgbClr val="0B0C0C"/>
                </a:solidFill>
                <a:effectLst/>
                <a:latin typeface="GDS Transport"/>
              </a:rPr>
              <a:t>You could start an apprenticeship</a:t>
            </a:r>
            <a:br>
              <a:rPr lang="en-GB" b="0" i="0" dirty="0">
                <a:solidFill>
                  <a:srgbClr val="0B0C0C"/>
                </a:solidFill>
                <a:effectLst/>
                <a:latin typeface="GDS Transport"/>
              </a:rPr>
            </a:br>
            <a:endParaRPr lang="en-GB" b="0" i="0" dirty="0">
              <a:solidFill>
                <a:srgbClr val="0B0C0C"/>
              </a:solidFill>
              <a:effectLst/>
              <a:latin typeface="GDS Transport"/>
            </a:endParaRPr>
          </a:p>
          <a:p>
            <a:pPr marL="171450" indent="-171450">
              <a:buFont typeface="Arial" panose="020B0604020202020204" pitchFamily="34" charset="0"/>
              <a:buChar char="•"/>
            </a:pPr>
            <a:r>
              <a:rPr lang="en-GB" b="0" i="0" dirty="0">
                <a:solidFill>
                  <a:srgbClr val="0B0C0C"/>
                </a:solidFill>
                <a:effectLst/>
                <a:latin typeface="GDS Transport"/>
              </a:rPr>
              <a:t>Or you could move into work or volunteering, whilst also doing part-time education or training</a:t>
            </a:r>
          </a:p>
          <a:p>
            <a:endParaRPr lang="en-GB" b="0" dirty="0"/>
          </a:p>
          <a:p>
            <a:pPr marL="171450" indent="-171450">
              <a:buFont typeface="Arial" panose="020B0604020202020204" pitchFamily="34" charset="0"/>
              <a:buChar char="•"/>
            </a:pPr>
            <a:r>
              <a:rPr lang="en-GB" b="0" dirty="0"/>
              <a:t>Today’s presentation is going to explore apprenticeships and help you to understand the wide range of options available in the domestic trades sector that are available for you to consider.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C776F-C121-423D-9047-1546E5F25F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40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Presenter: </a:t>
            </a:r>
            <a:r>
              <a:rPr lang="en-GB" dirty="0"/>
              <a:t>I’m going to start by asking you a question: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Question:	What do all of these occupations have in common?</a:t>
            </a:r>
          </a:p>
          <a:p>
            <a:pPr marL="0" indent="0">
              <a:buFont typeface="Arial" panose="020B0604020202020204" pitchFamily="34" charset="0"/>
              <a:buNone/>
            </a:pPr>
            <a:r>
              <a:rPr lang="en-GB" dirty="0"/>
              <a:t>Answer:	They are all considered to be ‘domestic trades’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Through the Try a Trade programme, Checkatrade is supporting students to explore 12 different and exciting career options in domestic trades.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There are a lot of misconceptions about domestic trades out there. Some people might think that they are only in low-skilled jobs, or that they are not very well paid – but that is not true.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Each of the 12 trades shown on this screen can be studied through an apprenticeship and once qualified, the earning potential is huge.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Once you’ve got qualified and have got the experience, you could even set up your own business – and maybe even employ your own apprentices!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For today, we’re going to focus on helping you to understand what apprenticeships are, and how you can start to do your own research to find out more.</a:t>
            </a:r>
          </a:p>
        </p:txBody>
      </p:sp>
      <p:sp>
        <p:nvSpPr>
          <p:cNvPr id="4" name="Slide Number Placeholder 3"/>
          <p:cNvSpPr>
            <a:spLocks noGrp="1"/>
          </p:cNvSpPr>
          <p:nvPr>
            <p:ph type="sldNum" sz="quarter" idx="5"/>
          </p:nvPr>
        </p:nvSpPr>
        <p:spPr/>
        <p:txBody>
          <a:bodyPr/>
          <a:lstStyle/>
          <a:p>
            <a:fld id="{F83CDC9B-A824-44E0-8F84-B42D4F75B31C}" type="slidenum">
              <a:rPr lang="en-GB" smtClean="0"/>
              <a:t>3</a:t>
            </a:fld>
            <a:endParaRPr lang="en-GB"/>
          </a:p>
        </p:txBody>
      </p:sp>
    </p:spTree>
    <p:extLst>
      <p:ext uri="{BB962C8B-B14F-4D97-AF65-F5344CB8AC3E}">
        <p14:creationId xmlns:p14="http://schemas.microsoft.com/office/powerpoint/2010/main" val="116442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 to presenter: Please download the film from Vimeo and embed it within this presentation. The film is available to download here: https://vimeo.com/613415806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Presenter: </a:t>
            </a:r>
            <a:r>
              <a:rPr lang="en-GB" dirty="0"/>
              <a:t>Before we explore domestic trades in more detail, we’re going to take some time to discuss apprenticeships and find out more about what an apprenticeship is.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I’m going to play you this short film which gives an insight into what apprenticeships are available and what it’s like to be an apprentice, and then we’ll move on to discussing some of the detail behind how apprenticeships 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let’s take a look at the film to hear from some real apprentices. You might be surprised at some of the job roles!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Notes to presenter: Click to play the film. </a:t>
            </a:r>
          </a:p>
        </p:txBody>
      </p:sp>
      <p:sp>
        <p:nvSpPr>
          <p:cNvPr id="4" name="Slide Number Placeholder 3"/>
          <p:cNvSpPr>
            <a:spLocks noGrp="1"/>
          </p:cNvSpPr>
          <p:nvPr>
            <p:ph type="sldNum" sz="quarter" idx="5"/>
          </p:nvPr>
        </p:nvSpPr>
        <p:spPr/>
        <p:txBody>
          <a:bodyPr/>
          <a:lstStyle/>
          <a:p>
            <a:fld id="{F83CDC9B-A824-44E0-8F84-B42D4F75B31C}" type="slidenum">
              <a:rPr lang="en-GB" smtClean="0"/>
              <a:t>4</a:t>
            </a:fld>
            <a:endParaRPr lang="en-GB"/>
          </a:p>
        </p:txBody>
      </p:sp>
    </p:spTree>
    <p:extLst>
      <p:ext uri="{BB962C8B-B14F-4D97-AF65-F5344CB8AC3E}">
        <p14:creationId xmlns:p14="http://schemas.microsoft.com/office/powerpoint/2010/main" val="104015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So what is an apprenticeship?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may already know a bit about apprenticeships, but let’s run through some facts so that everyone understands the basics.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Apprenticeships are available in more than 1500 different job roles  and as we’ve just seen – can cover everything from accountancy to zoo keeping!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They last for a minimum of 12 months and can last up to 6 years, depending on the level that you are studying at and the job role you are in.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There are many different levels of apprenticeship from intermediate level (which is sometimes called level 2) all the way through to degree level apprenticeships.</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 apprenticeship can start at any level but some may require previous qualifications such as English or maths GCSEs or you may be given additional training in English or maths to make sure you are at the right level.</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You will be employed as an apprentice, which means you will be paid a salary and will have a contract of employment.  (The current national minimum wage for an apprentice is £5.28)</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Apprentices usually work for a minimum of 30 hours per week, but it’s more likely you will be working full time which is usually 37.5 hours per week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will have a real job, with real responsibility and your employer will work with you to develop your skills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equivalent of 6 hours </a:t>
            </a:r>
            <a:r>
              <a:rPr lang="en-GB"/>
              <a:t>per week will </a:t>
            </a:r>
            <a:r>
              <a:rPr lang="en-GB" dirty="0"/>
              <a:t>be spent undertaking training.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will not pay for your training costs, even if it’s a degree apprenticeship.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can start an apprenticeship after you have completed year 11 – and this could be any time from the July onwards. </a:t>
            </a:r>
          </a:p>
          <a:p>
            <a:pPr marL="171450" indent="-171450">
              <a:buFont typeface="Arial" panose="020B0604020202020204" pitchFamily="34" charset="0"/>
              <a:buChar char="•"/>
            </a:pPr>
            <a:endParaRPr lang="en-GB" dirty="0"/>
          </a:p>
          <a:p>
            <a:pPr marL="0" indent="0">
              <a:buFont typeface="Arial" panose="020B0604020202020204" pitchFamily="34" charset="0"/>
              <a:buNone/>
            </a:pPr>
            <a:br>
              <a:rPr lang="en-GB" dirty="0"/>
            </a:b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83CDC9B-A824-44E0-8F84-B42D4F75B31C}" type="slidenum">
              <a:rPr lang="en-GB" smtClean="0"/>
              <a:t>5</a:t>
            </a:fld>
            <a:endParaRPr lang="en-GB"/>
          </a:p>
        </p:txBody>
      </p:sp>
    </p:spTree>
    <p:extLst>
      <p:ext uri="{BB962C8B-B14F-4D97-AF65-F5344CB8AC3E}">
        <p14:creationId xmlns:p14="http://schemas.microsoft.com/office/powerpoint/2010/main" val="196296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Through the Try a Trade programme, we’re going to be getting into more detail around the application process for apprenticeships.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But if you’re keen to get started, then a great place to start is the Find An Apprenticeship service on gov.uk (the government website).</a:t>
            </a:r>
            <a:br>
              <a:rPr lang="en-GB" dirty="0"/>
            </a:br>
            <a:r>
              <a:rPr lang="en-GB" dirty="0"/>
              <a:t>Go to google and type in Find An Apprenticeship and the link will come up.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can register an account for free, and then start searching (and even applying) for jobs that you might be interested in.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Click on ‘Manage your alerts’ and then you can set it up to send emails and text messages to you when jobs come up that you might be interested in.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will be covering this in more detail in future sessions though.</a:t>
            </a:r>
          </a:p>
        </p:txBody>
      </p:sp>
      <p:sp>
        <p:nvSpPr>
          <p:cNvPr id="4" name="Slide Number Placeholder 3"/>
          <p:cNvSpPr>
            <a:spLocks noGrp="1"/>
          </p:cNvSpPr>
          <p:nvPr>
            <p:ph type="sldNum" sz="quarter" idx="5"/>
          </p:nvPr>
        </p:nvSpPr>
        <p:spPr/>
        <p:txBody>
          <a:bodyPr/>
          <a:lstStyle/>
          <a:p>
            <a:fld id="{F83CDC9B-A824-44E0-8F84-B42D4F75B31C}" type="slidenum">
              <a:rPr lang="en-GB" smtClean="0"/>
              <a:t>6</a:t>
            </a:fld>
            <a:endParaRPr lang="en-GB"/>
          </a:p>
        </p:txBody>
      </p:sp>
    </p:spTree>
    <p:extLst>
      <p:ext uri="{BB962C8B-B14F-4D97-AF65-F5344CB8AC3E}">
        <p14:creationId xmlns:p14="http://schemas.microsoft.com/office/powerpoint/2010/main" val="58898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Through Try a Trade, we’ll also be supporting you to sign up to a jobs board where you can find construction apprenticeships and vacancies.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will learn more about this in later sessions.</a:t>
            </a:r>
          </a:p>
        </p:txBody>
      </p:sp>
      <p:sp>
        <p:nvSpPr>
          <p:cNvPr id="4" name="Slide Number Placeholder 3"/>
          <p:cNvSpPr>
            <a:spLocks noGrp="1"/>
          </p:cNvSpPr>
          <p:nvPr>
            <p:ph type="sldNum" sz="quarter" idx="5"/>
          </p:nvPr>
        </p:nvSpPr>
        <p:spPr/>
        <p:txBody>
          <a:bodyPr/>
          <a:lstStyle/>
          <a:p>
            <a:fld id="{F83CDC9B-A824-44E0-8F84-B42D4F75B31C}" type="slidenum">
              <a:rPr lang="en-GB" smtClean="0"/>
              <a:t>7</a:t>
            </a:fld>
            <a:endParaRPr lang="en-GB"/>
          </a:p>
        </p:txBody>
      </p:sp>
    </p:spTree>
    <p:extLst>
      <p:ext uri="{BB962C8B-B14F-4D97-AF65-F5344CB8AC3E}">
        <p14:creationId xmlns:p14="http://schemas.microsoft.com/office/powerpoint/2010/main" val="390339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Try a Trade programme that our school is involved with, will help you to explore apprenticeships in more detail.</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Through our lessons and activities, we will be looking into apprenticeships in more detail, meeting real apprentices, hearing from employers and also later in the summer, we will be able to help to match you up to local vacancies.</a:t>
            </a:r>
          </a:p>
        </p:txBody>
      </p:sp>
      <p:sp>
        <p:nvSpPr>
          <p:cNvPr id="4" name="Slide Number Placeholder 3"/>
          <p:cNvSpPr>
            <a:spLocks noGrp="1"/>
          </p:cNvSpPr>
          <p:nvPr>
            <p:ph type="sldNum" sz="quarter" idx="5"/>
          </p:nvPr>
        </p:nvSpPr>
        <p:spPr/>
        <p:txBody>
          <a:bodyPr/>
          <a:lstStyle/>
          <a:p>
            <a:fld id="{F83CDC9B-A824-44E0-8F84-B42D4F75B31C}" type="slidenum">
              <a:rPr lang="en-GB" smtClean="0"/>
              <a:t>8</a:t>
            </a:fld>
            <a:endParaRPr lang="en-GB"/>
          </a:p>
        </p:txBody>
      </p:sp>
    </p:spTree>
    <p:extLst>
      <p:ext uri="{BB962C8B-B14F-4D97-AF65-F5344CB8AC3E}">
        <p14:creationId xmlns:p14="http://schemas.microsoft.com/office/powerpoint/2010/main" val="63892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 for listening today.</a:t>
            </a:r>
          </a:p>
          <a:p>
            <a:endParaRPr lang="en-GB" dirty="0"/>
          </a:p>
          <a:p>
            <a:r>
              <a:rPr lang="en-GB" dirty="0"/>
              <a:t>Are there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C776F-C121-423D-9047-1546E5F25F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3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097C-5AED-4CB7-99AF-5953D2E9D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DB2E4-CE04-4518-BD9E-F445263335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B954F-6B6D-4963-BE23-82BE4EFD80A9}"/>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2C884AE6-8CB9-463D-92FA-CDFAAF3BB9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221C1-D926-4100-9B6D-4B554DFB7397}"/>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305343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CF9-63A2-AD7B-5F70-28F9C5A44F94}"/>
              </a:ext>
            </a:extLst>
          </p:cNvPr>
          <p:cNvSpPr>
            <a:spLocks noGrp="1"/>
          </p:cNvSpPr>
          <p:nvPr>
            <p:ph type="ctrTitle"/>
          </p:nvPr>
        </p:nvSpPr>
        <p:spPr>
          <a:xfrm>
            <a:off x="1524000" y="5749855"/>
            <a:ext cx="9144000" cy="845034"/>
          </a:xfrm>
        </p:spPr>
        <p:txBody>
          <a:bodyPr anchor="b"/>
          <a:lstStyle>
            <a:lvl1pPr algn="ct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GB"/>
          </a:p>
        </p:txBody>
      </p:sp>
      <p:pic>
        <p:nvPicPr>
          <p:cNvPr id="5" name="Picture 4" descr="Graphical user interface, website&#10;&#10;Description automatically generated">
            <a:extLst>
              <a:ext uri="{FF2B5EF4-FFF2-40B4-BE49-F238E27FC236}">
                <a16:creationId xmlns:a16="http://schemas.microsoft.com/office/drawing/2014/main" id="{53FD4BCC-CC5A-93B3-0041-6DD29CBE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701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A984-B51D-4AEA-B63D-F18733842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CCEF06-56D0-44B5-9F7F-A3BBE5B76F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BBD159-B1D5-434B-A410-2F9A4ECDCB62}"/>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D0B5B30B-FD97-429A-B36F-32134B87E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C940F2-E8E8-45B4-895F-33344750CBA4}"/>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417199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097C-5AED-4CB7-99AF-5953D2E9D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DB2E4-CE04-4518-BD9E-F445263335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B954F-6B6D-4963-BE23-82BE4EFD80A9}"/>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2C884AE6-8CB9-463D-92FA-CDFAAF3BB9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221C1-D926-4100-9B6D-4B554DFB7397}"/>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268025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769A-F106-48E4-9863-EE145CCC2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78B67-79E8-46A9-AB9C-3D0BD5DF09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3FA135-8C56-43AA-9B37-EC793A89ADC1}"/>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2268F439-4F66-43A5-8BE2-D29B292E8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815C5-4D89-4A06-B861-C49A9BC46299}"/>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63772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5039-D242-4C2E-9E6B-E0E974E87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F8D46A-C87D-4B38-86B7-775D69C88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A79AAE-F50D-493A-96EC-45C4BF69E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DCEB0B-B590-4BE1-B6DF-300562E0BE09}"/>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9F5AA61B-2658-4F4C-961E-C6E683AD85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F6091-B128-41DE-BC63-715D172FCA21}"/>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254530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C92-6481-4E24-B813-1D6D0C2841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CF6FC3-66D9-41AF-A9ED-C6936794F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02F75-D741-42FA-97D6-ABABE2030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C1BD70-7D9F-4160-92DA-D93E4C5D8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BEBBC-A1A5-4325-B90A-D1F8CC89B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14A48-6EDD-467F-9564-44D65D51E6D8}"/>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8" name="Footer Placeholder 7">
            <a:extLst>
              <a:ext uri="{FF2B5EF4-FFF2-40B4-BE49-F238E27FC236}">
                <a16:creationId xmlns:a16="http://schemas.microsoft.com/office/drawing/2014/main" id="{B99C0C42-4D0F-452F-B40B-58D508C088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D77A57-5F11-4C1C-8232-E72EC8B96A4D}"/>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378337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C700-A1A8-4EB4-B70D-9E8166A57D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5F6A23-EEC0-436D-AB9B-16FDE4B111AC}"/>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4" name="Footer Placeholder 3">
            <a:extLst>
              <a:ext uri="{FF2B5EF4-FFF2-40B4-BE49-F238E27FC236}">
                <a16:creationId xmlns:a16="http://schemas.microsoft.com/office/drawing/2014/main" id="{FB0BB928-CC9F-4B0B-9101-91FE0C394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329454-760C-43F6-A148-65A883E03C84}"/>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419037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37247-55FF-40BE-BBF3-E8FF8DA2660C}"/>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3" name="Footer Placeholder 2">
            <a:extLst>
              <a:ext uri="{FF2B5EF4-FFF2-40B4-BE49-F238E27FC236}">
                <a16:creationId xmlns:a16="http://schemas.microsoft.com/office/drawing/2014/main" id="{1AD7597A-0EB4-43BA-A876-5BF44C534E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124DA8-7B99-4B10-821E-9AA2FAB4F541}"/>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318316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2C0B-2802-4193-88A6-717EF8D54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C38441-9B35-4ABA-B886-F13802C9C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6C1634-0A14-436E-B2B8-3835C076C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60150-94E4-4A7C-8E3D-4CBDAF46AC7D}"/>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404CE791-26E3-4A3B-AAA3-64F7F8680F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7EAB33-8EB1-41C6-958B-60042E14933D}"/>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87312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7A8D-F4F8-4E7F-BB55-D82B01AB5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006E95-0841-4359-96EA-B8D64D37C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7C9950-F6E5-4250-96B5-BB19EE316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DDA08-DEDB-42C0-B3E3-F532B12C1ABB}"/>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EF9F97BD-17DA-4C36-8577-5ACF69FD56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8A458-00D6-41F5-8F34-9FA11527D470}"/>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395199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5039-D242-4C2E-9E6B-E0E974E87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F8D46A-C87D-4B38-86B7-775D69C88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A79AAE-F50D-493A-96EC-45C4BF69E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DCEB0B-B590-4BE1-B6DF-300562E0BE09}"/>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9F5AA61B-2658-4F4C-961E-C6E683AD85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F6091-B128-41DE-BC63-715D172FCA21}"/>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63354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48B6-FC19-406D-A9AD-F63ECA4DEE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0840F-832A-403D-9D69-FB662C042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085E7-AF4B-4E31-B5B3-8F3DF8E1C737}"/>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CEB92031-2E02-4722-A349-A479D20D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B1A59-FE34-4E7F-A225-50CD0DAB79A9}"/>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87451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D697B-4A59-4251-91B8-98EE99F685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28AF9-BAA0-4C6D-A403-32D10CA3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8F36F-C2F9-45C5-8310-454A1F24D098}"/>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038F0270-AED3-430E-93AD-7B22E8C8C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6BB39-40A6-4D15-81AD-0FAF789DDEBE}"/>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293832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CF9-63A2-AD7B-5F70-28F9C5A44F94}"/>
              </a:ext>
            </a:extLst>
          </p:cNvPr>
          <p:cNvSpPr>
            <a:spLocks noGrp="1"/>
          </p:cNvSpPr>
          <p:nvPr>
            <p:ph type="ctrTitle"/>
          </p:nvPr>
        </p:nvSpPr>
        <p:spPr>
          <a:xfrm>
            <a:off x="1524000" y="5749855"/>
            <a:ext cx="9144000" cy="845034"/>
          </a:xfrm>
        </p:spPr>
        <p:txBody>
          <a:bodyPr anchor="b"/>
          <a:lstStyle>
            <a:lvl1pPr algn="ct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GB"/>
          </a:p>
        </p:txBody>
      </p:sp>
      <p:pic>
        <p:nvPicPr>
          <p:cNvPr id="5" name="Picture 4" descr="A picture containing logo&#10;&#10;Description automatically generated">
            <a:extLst>
              <a:ext uri="{FF2B5EF4-FFF2-40B4-BE49-F238E27FC236}">
                <a16:creationId xmlns:a16="http://schemas.microsoft.com/office/drawing/2014/main" id="{BF4F3551-C9BC-9021-20B1-AA1096647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224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CF9-63A2-AD7B-5F70-28F9C5A44F94}"/>
              </a:ext>
            </a:extLst>
          </p:cNvPr>
          <p:cNvSpPr>
            <a:spLocks noGrp="1"/>
          </p:cNvSpPr>
          <p:nvPr>
            <p:ph type="ctrTitle"/>
          </p:nvPr>
        </p:nvSpPr>
        <p:spPr>
          <a:xfrm>
            <a:off x="1524000" y="5749855"/>
            <a:ext cx="9144000" cy="845034"/>
          </a:xfrm>
        </p:spPr>
        <p:txBody>
          <a:bodyPr anchor="b"/>
          <a:lstStyle>
            <a:lvl1pPr algn="ct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GB"/>
          </a:p>
        </p:txBody>
      </p:sp>
      <p:pic>
        <p:nvPicPr>
          <p:cNvPr id="5" name="Picture 4" descr="Graphical user interface, website&#10;&#10;Description automatically generated">
            <a:extLst>
              <a:ext uri="{FF2B5EF4-FFF2-40B4-BE49-F238E27FC236}">
                <a16:creationId xmlns:a16="http://schemas.microsoft.com/office/drawing/2014/main" id="{53FD4BCC-CC5A-93B3-0041-6DD29CBE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252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6C92-6481-4E24-B813-1D6D0C2841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CF6FC3-66D9-41AF-A9ED-C6936794F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02F75-D741-42FA-97D6-ABABE2030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C1BD70-7D9F-4160-92DA-D93E4C5D8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BEBBC-A1A5-4325-B90A-D1F8CC89B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14A48-6EDD-467F-9564-44D65D51E6D8}"/>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8" name="Footer Placeholder 7">
            <a:extLst>
              <a:ext uri="{FF2B5EF4-FFF2-40B4-BE49-F238E27FC236}">
                <a16:creationId xmlns:a16="http://schemas.microsoft.com/office/drawing/2014/main" id="{B99C0C42-4D0F-452F-B40B-58D508C088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D77A57-5F11-4C1C-8232-E72EC8B96A4D}"/>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40964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C700-A1A8-4EB4-B70D-9E8166A57D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5F6A23-EEC0-436D-AB9B-16FDE4B111AC}"/>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4" name="Footer Placeholder 3">
            <a:extLst>
              <a:ext uri="{FF2B5EF4-FFF2-40B4-BE49-F238E27FC236}">
                <a16:creationId xmlns:a16="http://schemas.microsoft.com/office/drawing/2014/main" id="{FB0BB928-CC9F-4B0B-9101-91FE0C3948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329454-760C-43F6-A148-65A883E03C84}"/>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219640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37247-55FF-40BE-BBF3-E8FF8DA2660C}"/>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3" name="Footer Placeholder 2">
            <a:extLst>
              <a:ext uri="{FF2B5EF4-FFF2-40B4-BE49-F238E27FC236}">
                <a16:creationId xmlns:a16="http://schemas.microsoft.com/office/drawing/2014/main" id="{1AD7597A-0EB4-43BA-A876-5BF44C534E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124DA8-7B99-4B10-821E-9AA2FAB4F541}"/>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277868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2C0B-2802-4193-88A6-717EF8D54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C38441-9B35-4ABA-B886-F13802C9C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6C1634-0A14-436E-B2B8-3835C076C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60150-94E4-4A7C-8E3D-4CBDAF46AC7D}"/>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404CE791-26E3-4A3B-AAA3-64F7F8680F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7EAB33-8EB1-41C6-958B-60042E14933D}"/>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703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7A8D-F4F8-4E7F-BB55-D82B01AB5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006E95-0841-4359-96EA-B8D64D37C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7C9950-F6E5-4250-96B5-BB19EE316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DDA08-DEDB-42C0-B3E3-F532B12C1ABB}"/>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6" name="Footer Placeholder 5">
            <a:extLst>
              <a:ext uri="{FF2B5EF4-FFF2-40B4-BE49-F238E27FC236}">
                <a16:creationId xmlns:a16="http://schemas.microsoft.com/office/drawing/2014/main" id="{EF9F97BD-17DA-4C36-8577-5ACF69FD56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8A458-00D6-41F5-8F34-9FA11527D470}"/>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7578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48B6-FC19-406D-A9AD-F63ECA4DEE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0840F-832A-403D-9D69-FB662C042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085E7-AF4B-4E31-B5B3-8F3DF8E1C737}"/>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CEB92031-2E02-4722-A349-A479D20D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B1A59-FE34-4E7F-A225-50CD0DAB79A9}"/>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1393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D697B-4A59-4251-91B8-98EE99F685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28AF9-BAA0-4C6D-A403-32D10CA3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8F36F-C2F9-45C5-8310-454A1F24D098}"/>
              </a:ext>
            </a:extLst>
          </p:cNvPr>
          <p:cNvSpPr>
            <a:spLocks noGrp="1"/>
          </p:cNvSpPr>
          <p:nvPr>
            <p:ph type="dt" sz="half" idx="10"/>
          </p:nvPr>
        </p:nvSpPr>
        <p:spPr/>
        <p:txBody>
          <a:body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038F0270-AED3-430E-93AD-7B22E8C8C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6BB39-40A6-4D15-81AD-0FAF789DDEBE}"/>
              </a:ext>
            </a:extLst>
          </p:cNvPr>
          <p:cNvSpPr>
            <a:spLocks noGrp="1"/>
          </p:cNvSpPr>
          <p:nvPr>
            <p:ph type="sldNum" sz="quarter" idx="12"/>
          </p:nvPr>
        </p:nvSpPr>
        <p:spPr/>
        <p:txBody>
          <a:bodyPr/>
          <a:lstStyle/>
          <a:p>
            <a:fld id="{177F96E1-8856-4B78-A33B-0B06097E12EA}" type="slidenum">
              <a:rPr lang="en-GB" smtClean="0"/>
              <a:t>‹#›</a:t>
            </a:fld>
            <a:endParaRPr lang="en-GB"/>
          </a:p>
        </p:txBody>
      </p:sp>
    </p:spTree>
    <p:extLst>
      <p:ext uri="{BB962C8B-B14F-4D97-AF65-F5344CB8AC3E}">
        <p14:creationId xmlns:p14="http://schemas.microsoft.com/office/powerpoint/2010/main" val="178733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87C6E-24F0-4588-B81D-825EE3A50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D3AE99-EEF3-4717-A79F-22C06680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F5D691-5CBA-475E-AF20-9CB172767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4F344660-339D-44FF-B206-F0F6ED503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66115-44FF-4CBB-A639-4377A0C4D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F96E1-8856-4B78-A33B-0B06097E12EA}" type="slidenum">
              <a:rPr lang="en-GB" smtClean="0"/>
              <a:t>‹#›</a:t>
            </a:fld>
            <a:endParaRPr lang="en-GB"/>
          </a:p>
        </p:txBody>
      </p:sp>
    </p:spTree>
    <p:extLst>
      <p:ext uri="{BB962C8B-B14F-4D97-AF65-F5344CB8AC3E}">
        <p14:creationId xmlns:p14="http://schemas.microsoft.com/office/powerpoint/2010/main" val="15755494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87C6E-24F0-4588-B81D-825EE3A50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D3AE99-EEF3-4717-A79F-22C06680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F5D691-5CBA-475E-AF20-9CB172767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4F1C8-20ED-4016-95B9-A6071D650156}" type="datetimeFigureOut">
              <a:rPr lang="en-GB" smtClean="0"/>
              <a:t>13/07/2023</a:t>
            </a:fld>
            <a:endParaRPr lang="en-GB"/>
          </a:p>
        </p:txBody>
      </p:sp>
      <p:sp>
        <p:nvSpPr>
          <p:cNvPr id="5" name="Footer Placeholder 4">
            <a:extLst>
              <a:ext uri="{FF2B5EF4-FFF2-40B4-BE49-F238E27FC236}">
                <a16:creationId xmlns:a16="http://schemas.microsoft.com/office/drawing/2014/main" id="{4F344660-339D-44FF-B206-F0F6ED503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66115-44FF-4CBB-A639-4377A0C4D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F96E1-8856-4B78-A33B-0B06097E12EA}" type="slidenum">
              <a:rPr lang="en-GB" smtClean="0"/>
              <a:t>‹#›</a:t>
            </a:fld>
            <a:endParaRPr lang="en-GB"/>
          </a:p>
        </p:txBody>
      </p:sp>
    </p:spTree>
    <p:extLst>
      <p:ext uri="{BB962C8B-B14F-4D97-AF65-F5344CB8AC3E}">
        <p14:creationId xmlns:p14="http://schemas.microsoft.com/office/powerpoint/2010/main" val="4077829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lo@AmazingApprenticeshi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player.vimeo.com/video/613415806?h=a6c6da4468&amp;app_id=122963" TargetMode="Externa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p:txBody>
          <a:bodyPr>
            <a:normAutofit/>
          </a:bodyPr>
          <a:lstStyle/>
          <a:p>
            <a:r>
              <a:rPr lang="en-GB" sz="4000">
                <a:latin typeface="Open Sans SemiBold" panose="020B0604020202020204" pitchFamily="34" charset="0"/>
                <a:ea typeface="Open Sans SemiBold" panose="020B0604020202020204" pitchFamily="34" charset="0"/>
                <a:cs typeface="Open Sans SemiBold" panose="020B0604020202020204" pitchFamily="34" charset="0"/>
              </a:rPr>
              <a:t>Notes to presenter</a:t>
            </a:r>
          </a:p>
        </p:txBody>
      </p:sp>
      <p:sp>
        <p:nvSpPr>
          <p:cNvPr id="3" name="Content Placeholder 2">
            <a:extLst>
              <a:ext uri="{FF2B5EF4-FFF2-40B4-BE49-F238E27FC236}">
                <a16:creationId xmlns:a16="http://schemas.microsoft.com/office/drawing/2014/main" id="{E61FC4E2-72E8-4086-B17D-2CBE9D9A1113}"/>
              </a:ext>
            </a:extLst>
          </p:cNvPr>
          <p:cNvSpPr>
            <a:spLocks noGrp="1"/>
          </p:cNvSpPr>
          <p:nvPr>
            <p:ph idx="1"/>
          </p:nvPr>
        </p:nvSpPr>
        <p:spPr>
          <a:xfrm>
            <a:off x="838200" y="1625552"/>
            <a:ext cx="10515600" cy="4351338"/>
          </a:xfrm>
        </p:spPr>
        <p:txBody>
          <a:bodyPr>
            <a:normAutofit fontScale="70000" lnSpcReduction="20000"/>
          </a:bodyPr>
          <a:lstStyle/>
          <a:p>
            <a:pPr>
              <a:lnSpc>
                <a:spcPct val="120000"/>
              </a:lnSpc>
            </a:pP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rPr>
              <a:t>Please delete this slide before presenting to your students.</a:t>
            </a:r>
          </a:p>
          <a:p>
            <a:r>
              <a:rPr lang="en-GB" dirty="0">
                <a:latin typeface="Open Sans" panose="020B0606030504020204" pitchFamily="34" charset="0"/>
                <a:ea typeface="Open Sans" panose="020B0606030504020204" pitchFamily="34" charset="0"/>
                <a:cs typeface="Open Sans" panose="020B0606030504020204" pitchFamily="34" charset="0"/>
              </a:rPr>
              <a:t>This resource contains 7 slides and should take around 15 – 20 minutes to deliver to students.</a:t>
            </a:r>
          </a:p>
          <a:p>
            <a:r>
              <a:rPr lang="en-GB" dirty="0">
                <a:latin typeface="Open Sans" panose="020B0606030504020204" pitchFamily="34" charset="0"/>
                <a:ea typeface="Open Sans" panose="020B0606030504020204" pitchFamily="34" charset="0"/>
                <a:cs typeface="Open Sans" panose="020B0606030504020204" pitchFamily="34" charset="0"/>
              </a:rPr>
              <a:t>There is a link to the ‘Apprentices are Amazing’ film included and you may find it useful to download this in advance of delivering the session.</a:t>
            </a:r>
          </a:p>
          <a:p>
            <a:r>
              <a:rPr lang="en-GB" dirty="0">
                <a:latin typeface="Open sans" panose="020B0606030504020204" pitchFamily="34" charset="0"/>
                <a:ea typeface="Open sans" panose="020B0606030504020204" pitchFamily="34" charset="0"/>
                <a:cs typeface="Open sans" panose="020B0606030504020204" pitchFamily="34" charset="0"/>
              </a:rPr>
              <a:t>Please do make any appropriate edits for instructions or to include bespoke messaging from your school/college.</a:t>
            </a:r>
          </a:p>
          <a:p>
            <a:pPr>
              <a:lnSpc>
                <a:spcPct val="120000"/>
              </a:lnSpc>
            </a:pPr>
            <a:r>
              <a:rPr lang="en-GB" dirty="0">
                <a:latin typeface="Open sans" panose="020B0606030504020204" pitchFamily="34" charset="0"/>
                <a:ea typeface="Open sans" panose="020B0606030504020204" pitchFamily="34" charset="0"/>
                <a:cs typeface="Open sans" panose="020B0606030504020204" pitchFamily="34" charset="0"/>
              </a:rPr>
              <a:t>Each slide has an accompanying script in the notes section. This script is for guidance and can be adapted to suit the needs and interests of your students.</a:t>
            </a:r>
          </a:p>
          <a:p>
            <a:pPr>
              <a:lnSpc>
                <a:spcPct val="120000"/>
              </a:lnSpc>
            </a:pPr>
            <a:r>
              <a:rPr lang="en-GB" dirty="0">
                <a:latin typeface="Open sans" panose="020B0606030504020204" pitchFamily="34" charset="0"/>
                <a:ea typeface="Open sans" panose="020B0606030504020204" pitchFamily="34" charset="0"/>
                <a:cs typeface="Open sans" panose="020B0606030504020204" pitchFamily="34" charset="0"/>
              </a:rPr>
              <a:t>This slide deck forms part of a wider selection of resources available to schools/colleges participating in the ‘Try a Trade’ programme. If you have any questions or problems, please contact </a:t>
            </a:r>
            <a:r>
              <a:rPr lang="en-GB" dirty="0">
                <a:latin typeface="Open sans" panose="020B0606030504020204" pitchFamily="34" charset="0"/>
                <a:ea typeface="Open sans" panose="020B0606030504020204" pitchFamily="34" charset="0"/>
                <a:cs typeface="Open sans" panose="020B0606030504020204" pitchFamily="34" charset="0"/>
                <a:hlinkClick r:id="rId3"/>
              </a:rPr>
              <a:t>Hello@AmazingApprenticeships.com</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Shape&#10;&#10;Description automatically generated with medium confidence">
            <a:extLst>
              <a:ext uri="{FF2B5EF4-FFF2-40B4-BE49-F238E27FC236}">
                <a16:creationId xmlns:a16="http://schemas.microsoft.com/office/drawing/2014/main" id="{DEA795D7-1EAD-5DEE-BE9A-147FEA3C0AA5}"/>
              </a:ext>
            </a:extLst>
          </p:cNvPr>
          <p:cNvPicPr>
            <a:picLocks noChangeAspect="1"/>
          </p:cNvPicPr>
          <p:nvPr/>
        </p:nvPicPr>
        <p:blipFill rotWithShape="1">
          <a:blip r:embed="rId4">
            <a:extLst>
              <a:ext uri="{28A0092B-C50C-407E-A947-70E740481C1C}">
                <a14:useLocalDpi xmlns:a14="http://schemas.microsoft.com/office/drawing/2010/main" val="0"/>
              </a:ext>
            </a:extLst>
          </a:blip>
          <a:srcRect t="90069"/>
          <a:stretch/>
        </p:blipFill>
        <p:spPr>
          <a:xfrm>
            <a:off x="0" y="6187979"/>
            <a:ext cx="12192000" cy="681037"/>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642710A-2BF2-D4C4-2A36-8C8CD3208E70}"/>
              </a:ext>
            </a:extLst>
          </p:cNvPr>
          <p:cNvPicPr>
            <a:picLocks noChangeAspect="1"/>
          </p:cNvPicPr>
          <p:nvPr/>
        </p:nvPicPr>
        <p:blipFill rotWithShape="1">
          <a:blip r:embed="rId5">
            <a:extLst>
              <a:ext uri="{28A0092B-C50C-407E-A947-70E740481C1C}">
                <a14:useLocalDpi xmlns:a14="http://schemas.microsoft.com/office/drawing/2010/main" val="0"/>
              </a:ext>
            </a:extLst>
          </a:blip>
          <a:srcRect l="22083" t="16690" r="22416" b="30514"/>
          <a:stretch/>
        </p:blipFill>
        <p:spPr>
          <a:xfrm>
            <a:off x="10621429" y="120144"/>
            <a:ext cx="1464742" cy="783779"/>
          </a:xfrm>
          <a:prstGeom prst="rect">
            <a:avLst/>
          </a:prstGeom>
        </p:spPr>
      </p:pic>
    </p:spTree>
    <p:extLst>
      <p:ext uri="{BB962C8B-B14F-4D97-AF65-F5344CB8AC3E}">
        <p14:creationId xmlns:p14="http://schemas.microsoft.com/office/powerpoint/2010/main" val="27943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F62A-3D38-3A93-B06F-A3102FF05B69}"/>
              </a:ext>
            </a:extLst>
          </p:cNvPr>
          <p:cNvSpPr>
            <a:spLocks noGrp="1"/>
          </p:cNvSpPr>
          <p:nvPr>
            <p:ph type="ctrTitle"/>
          </p:nvPr>
        </p:nvSpPr>
        <p:spPr>
          <a:xfrm>
            <a:off x="1524000" y="5505790"/>
            <a:ext cx="9144000" cy="845034"/>
          </a:xfrm>
        </p:spPr>
        <p:txBody>
          <a:bodyPr>
            <a:normAutofit fontScale="90000"/>
          </a:bodyPr>
          <a:lstStyle/>
          <a:p>
            <a:r>
              <a:rPr lang="en-GB" b="1" dirty="0">
                <a:latin typeface="Open Sans SemiBold" panose="020B0706030804020204" pitchFamily="34" charset="0"/>
                <a:ea typeface="Open Sans SemiBold" panose="020B0706030804020204" pitchFamily="34" charset="0"/>
                <a:cs typeface="Open Sans SemiBold" panose="020B0706030804020204" pitchFamily="34" charset="0"/>
              </a:rPr>
              <a:t>Apprenticeships in domestic trades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3">
            <a:extLst>
              <a:ext uri="{FF2B5EF4-FFF2-40B4-BE49-F238E27FC236}">
                <a16:creationId xmlns:a16="http://schemas.microsoft.com/office/drawing/2014/main" id="{DEB9C24C-3539-98EF-8955-232D98B4F767}"/>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299488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a:xfrm>
            <a:off x="587829" y="17533"/>
            <a:ext cx="10515600" cy="1325563"/>
          </a:xfrm>
        </p:spPr>
        <p:txBody>
          <a:bodyPr>
            <a:normAutofit/>
          </a:bodyPr>
          <a:lstStyle/>
          <a:p>
            <a:r>
              <a:rPr lang="en-GB" sz="4000" dirty="0">
                <a:latin typeface="Open Sans SemiBold" panose="020B0706030804020204" pitchFamily="34" charset="0"/>
                <a:ea typeface="Open Sans SemiBold" panose="020B0706030804020204" pitchFamily="34" charset="0"/>
                <a:cs typeface="Open Sans SemiBold" panose="020B0706030804020204" pitchFamily="34" charset="0"/>
              </a:rPr>
              <a:t>Apprenticeships in domestic trades</a:t>
            </a:r>
          </a:p>
        </p:txBody>
      </p:sp>
      <p:pic>
        <p:nvPicPr>
          <p:cNvPr id="3" name="Picture 2" descr="Shape&#10;&#10;Description automatically generated with medium confidence">
            <a:extLst>
              <a:ext uri="{FF2B5EF4-FFF2-40B4-BE49-F238E27FC236}">
                <a16:creationId xmlns:a16="http://schemas.microsoft.com/office/drawing/2014/main" id="{C83F0056-A586-FCB4-379D-653F6DBE918B}"/>
              </a:ext>
            </a:extLst>
          </p:cNvPr>
          <p:cNvPicPr>
            <a:picLocks noChangeAspect="1"/>
          </p:cNvPicPr>
          <p:nvPr/>
        </p:nvPicPr>
        <p:blipFill rotWithShape="1">
          <a:blip r:embed="rId3">
            <a:extLst>
              <a:ext uri="{28A0092B-C50C-407E-A947-70E740481C1C}">
                <a14:useLocalDpi xmlns:a14="http://schemas.microsoft.com/office/drawing/2010/main" val="0"/>
              </a:ext>
            </a:extLst>
          </a:blip>
          <a:srcRect t="90069"/>
          <a:stretch/>
        </p:blipFill>
        <p:spPr>
          <a:xfrm>
            <a:off x="0" y="6187979"/>
            <a:ext cx="12192000" cy="681037"/>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4A02603F-8F73-E0DC-51C2-65948F927B96}"/>
              </a:ext>
            </a:extLst>
          </p:cNvPr>
          <p:cNvPicPr>
            <a:picLocks noChangeAspect="1"/>
          </p:cNvPicPr>
          <p:nvPr/>
        </p:nvPicPr>
        <p:blipFill rotWithShape="1">
          <a:blip r:embed="rId4">
            <a:extLst>
              <a:ext uri="{28A0092B-C50C-407E-A947-70E740481C1C}">
                <a14:useLocalDpi xmlns:a14="http://schemas.microsoft.com/office/drawing/2010/main" val="0"/>
              </a:ext>
            </a:extLst>
          </a:blip>
          <a:srcRect t="36456" b="9168"/>
          <a:stretch/>
        </p:blipFill>
        <p:spPr>
          <a:xfrm>
            <a:off x="2584404" y="1171602"/>
            <a:ext cx="6522449" cy="501637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B87AF726-B59D-1AF0-9D4F-E881E31A9561}"/>
              </a:ext>
            </a:extLst>
          </p:cNvPr>
          <p:cNvPicPr>
            <a:picLocks noChangeAspect="1"/>
          </p:cNvPicPr>
          <p:nvPr/>
        </p:nvPicPr>
        <p:blipFill rotWithShape="1">
          <a:blip r:embed="rId5">
            <a:extLst>
              <a:ext uri="{28A0092B-C50C-407E-A947-70E740481C1C}">
                <a14:useLocalDpi xmlns:a14="http://schemas.microsoft.com/office/drawing/2010/main" val="0"/>
              </a:ext>
            </a:extLst>
          </a:blip>
          <a:srcRect l="22083" t="16690" r="22416" b="30514"/>
          <a:stretch/>
        </p:blipFill>
        <p:spPr>
          <a:xfrm>
            <a:off x="258955" y="5393184"/>
            <a:ext cx="1464742" cy="783779"/>
          </a:xfrm>
          <a:prstGeom prst="rect">
            <a:avLst/>
          </a:prstGeom>
        </p:spPr>
      </p:pic>
      <p:sp>
        <p:nvSpPr>
          <p:cNvPr id="4" name="TextBox 3">
            <a:extLst>
              <a:ext uri="{FF2B5EF4-FFF2-40B4-BE49-F238E27FC236}">
                <a16:creationId xmlns:a16="http://schemas.microsoft.com/office/drawing/2014/main" id="{DBFB9949-A2B3-9353-93B3-635944B2BB32}"/>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37252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9F3B76-DD97-42FF-9A94-31E1FAC0CDB5}"/>
              </a:ext>
            </a:extLst>
          </p:cNvPr>
          <p:cNvPicPr>
            <a:picLocks noChangeAspect="1"/>
          </p:cNvPicPr>
          <p:nvPr/>
        </p:nvPicPr>
        <p:blipFill>
          <a:blip r:embed="rId4"/>
          <a:stretch>
            <a:fillRect/>
          </a:stretch>
        </p:blipFill>
        <p:spPr>
          <a:xfrm>
            <a:off x="1828800" y="1303314"/>
            <a:ext cx="9007522" cy="5066731"/>
          </a:xfrm>
          <a:prstGeom prst="rect">
            <a:avLst/>
          </a:prstGeom>
        </p:spPr>
      </p:pic>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a:xfrm>
            <a:off x="761870" y="239467"/>
            <a:ext cx="10515600" cy="1325563"/>
          </a:xfrm>
        </p:spPr>
        <p:txBody>
          <a:bodyPr>
            <a:normAutofit/>
          </a:bodyPr>
          <a:lstStyle/>
          <a:p>
            <a:r>
              <a:rPr lang="en-GB" sz="4000" dirty="0">
                <a:latin typeface="Open Sans SemiBold" panose="020B0706030804020204" pitchFamily="34" charset="0"/>
                <a:ea typeface="Open Sans SemiBold" panose="020B0706030804020204" pitchFamily="34" charset="0"/>
                <a:cs typeface="Open Sans SemiBold" panose="020B0706030804020204" pitchFamily="34" charset="0"/>
              </a:rPr>
              <a:t>Apprentices are amazing</a:t>
            </a:r>
          </a:p>
        </p:txBody>
      </p:sp>
      <p:pic>
        <p:nvPicPr>
          <p:cNvPr id="9" name="Online Media 8" title="Apprentices Are Amazing - Amazing Apprenticeships">
            <a:hlinkClick r:id="" action="ppaction://media"/>
            <a:extLst>
              <a:ext uri="{FF2B5EF4-FFF2-40B4-BE49-F238E27FC236}">
                <a16:creationId xmlns:a16="http://schemas.microsoft.com/office/drawing/2014/main" id="{6EA94D08-6F3E-4541-8A4A-57F507CF305D}"/>
              </a:ext>
            </a:extLst>
          </p:cNvPr>
          <p:cNvPicPr>
            <a:picLocks noRot="1" noChangeAspect="1"/>
          </p:cNvPicPr>
          <p:nvPr>
            <a:videoFile r:link="rId1"/>
          </p:nvPr>
        </p:nvPicPr>
        <p:blipFill>
          <a:blip r:embed="rId5"/>
          <a:stretch>
            <a:fillRect/>
          </a:stretch>
        </p:blipFill>
        <p:spPr>
          <a:xfrm>
            <a:off x="3628788" y="2084127"/>
            <a:ext cx="5358094" cy="3013928"/>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40205EEB-EF68-DDF0-3D6C-5929834B290C}"/>
              </a:ext>
            </a:extLst>
          </p:cNvPr>
          <p:cNvPicPr>
            <a:picLocks noChangeAspect="1"/>
          </p:cNvPicPr>
          <p:nvPr/>
        </p:nvPicPr>
        <p:blipFill rotWithShape="1">
          <a:blip r:embed="rId6">
            <a:extLst>
              <a:ext uri="{28A0092B-C50C-407E-A947-70E740481C1C}">
                <a14:useLocalDpi xmlns:a14="http://schemas.microsoft.com/office/drawing/2010/main" val="0"/>
              </a:ext>
            </a:extLst>
          </a:blip>
          <a:srcRect t="90069"/>
          <a:stretch/>
        </p:blipFill>
        <p:spPr>
          <a:xfrm>
            <a:off x="0" y="6187979"/>
            <a:ext cx="12192000" cy="681037"/>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3F6FB02-D212-41CE-C058-AA04869501A5}"/>
              </a:ext>
            </a:extLst>
          </p:cNvPr>
          <p:cNvPicPr>
            <a:picLocks noChangeAspect="1"/>
          </p:cNvPicPr>
          <p:nvPr/>
        </p:nvPicPr>
        <p:blipFill rotWithShape="1">
          <a:blip r:embed="rId7">
            <a:extLst>
              <a:ext uri="{28A0092B-C50C-407E-A947-70E740481C1C}">
                <a14:useLocalDpi xmlns:a14="http://schemas.microsoft.com/office/drawing/2010/main" val="0"/>
              </a:ext>
            </a:extLst>
          </a:blip>
          <a:srcRect l="22083" t="16690" r="22416" b="30514"/>
          <a:stretch/>
        </p:blipFill>
        <p:spPr>
          <a:xfrm>
            <a:off x="258955" y="5393184"/>
            <a:ext cx="1464742" cy="783779"/>
          </a:xfrm>
          <a:prstGeom prst="rect">
            <a:avLst/>
          </a:prstGeom>
        </p:spPr>
      </p:pic>
      <p:sp>
        <p:nvSpPr>
          <p:cNvPr id="4" name="TextBox 3">
            <a:extLst>
              <a:ext uri="{FF2B5EF4-FFF2-40B4-BE49-F238E27FC236}">
                <a16:creationId xmlns:a16="http://schemas.microsoft.com/office/drawing/2014/main" id="{47292C6D-D7C4-2B5D-4941-6C0022BFF966}"/>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22992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7E19B8CD-40C2-4377-9890-E017FC3BA236}"/>
              </a:ext>
            </a:extLst>
          </p:cNvPr>
          <p:cNvPicPr>
            <a:picLocks noChangeAspect="1"/>
          </p:cNvPicPr>
          <p:nvPr/>
        </p:nvPicPr>
        <p:blipFill rotWithShape="1">
          <a:blip r:embed="rId3">
            <a:extLst>
              <a:ext uri="{28A0092B-C50C-407E-A947-70E740481C1C}">
                <a14:useLocalDpi xmlns:a14="http://schemas.microsoft.com/office/drawing/2010/main" val="0"/>
              </a:ext>
            </a:extLst>
          </a:blip>
          <a:srcRect t="10963" r="531" b="11260"/>
          <a:stretch/>
        </p:blipFill>
        <p:spPr>
          <a:xfrm>
            <a:off x="32363" y="579120"/>
            <a:ext cx="12127274" cy="5334000"/>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B0FB256D-9F11-6EEB-94E4-A654AFE86E97}"/>
              </a:ext>
            </a:extLst>
          </p:cNvPr>
          <p:cNvPicPr>
            <a:picLocks noChangeAspect="1"/>
          </p:cNvPicPr>
          <p:nvPr/>
        </p:nvPicPr>
        <p:blipFill rotWithShape="1">
          <a:blip r:embed="rId4">
            <a:extLst>
              <a:ext uri="{28A0092B-C50C-407E-A947-70E740481C1C}">
                <a14:useLocalDpi xmlns:a14="http://schemas.microsoft.com/office/drawing/2010/main" val="0"/>
              </a:ext>
            </a:extLst>
          </a:blip>
          <a:srcRect t="90069"/>
          <a:stretch/>
        </p:blipFill>
        <p:spPr>
          <a:xfrm>
            <a:off x="0" y="6187979"/>
            <a:ext cx="12192000" cy="681037"/>
          </a:xfrm>
          <a:prstGeom prst="rect">
            <a:avLst/>
          </a:prstGeom>
        </p:spPr>
      </p:pic>
      <p:sp>
        <p:nvSpPr>
          <p:cNvPr id="3" name="TextBox 3">
            <a:extLst>
              <a:ext uri="{FF2B5EF4-FFF2-40B4-BE49-F238E27FC236}">
                <a16:creationId xmlns:a16="http://schemas.microsoft.com/office/drawing/2014/main" id="{73DB864E-1CA6-6B2C-286A-91F41180DA39}"/>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292266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a:xfrm>
            <a:off x="838200" y="162212"/>
            <a:ext cx="10515600" cy="1325563"/>
          </a:xfrm>
        </p:spPr>
        <p:txBody>
          <a:bodyPr>
            <a:normAutofit/>
          </a:bodyPr>
          <a:lstStyle/>
          <a:p>
            <a:r>
              <a:rPr lang="en-GB" sz="4000" dirty="0">
                <a:latin typeface="Open Sans SemiBold" panose="020B0706030804020204" pitchFamily="34" charset="0"/>
                <a:ea typeface="Open Sans SemiBold" panose="020B0706030804020204" pitchFamily="34" charset="0"/>
                <a:cs typeface="Open Sans SemiBold" panose="020B0706030804020204" pitchFamily="34" charset="0"/>
              </a:rPr>
              <a:t>How do you find an apprenticeship?</a:t>
            </a:r>
          </a:p>
        </p:txBody>
      </p:sp>
      <p:grpSp>
        <p:nvGrpSpPr>
          <p:cNvPr id="8" name="Group 7">
            <a:extLst>
              <a:ext uri="{FF2B5EF4-FFF2-40B4-BE49-F238E27FC236}">
                <a16:creationId xmlns:a16="http://schemas.microsoft.com/office/drawing/2014/main" id="{F8548DD5-FED8-4002-ABA6-58350D1A1A98}"/>
              </a:ext>
            </a:extLst>
          </p:cNvPr>
          <p:cNvGrpSpPr/>
          <p:nvPr/>
        </p:nvGrpSpPr>
        <p:grpSpPr>
          <a:xfrm>
            <a:off x="1215592" y="1443679"/>
            <a:ext cx="4913533" cy="2378862"/>
            <a:chOff x="2947340" y="2298905"/>
            <a:chExt cx="4913533" cy="2378862"/>
          </a:xfrm>
        </p:grpSpPr>
        <p:sp>
          <p:nvSpPr>
            <p:cNvPr id="9" name="Oval 8">
              <a:extLst>
                <a:ext uri="{FF2B5EF4-FFF2-40B4-BE49-F238E27FC236}">
                  <a16:creationId xmlns:a16="http://schemas.microsoft.com/office/drawing/2014/main" id="{8EACE4CA-AB43-4845-8E47-2D0A2A205ABF}"/>
                </a:ext>
              </a:extLst>
            </p:cNvPr>
            <p:cNvSpPr/>
            <p:nvPr/>
          </p:nvSpPr>
          <p:spPr>
            <a:xfrm>
              <a:off x="3232610" y="2298905"/>
              <a:ext cx="492518" cy="510790"/>
            </a:xfrm>
            <a:prstGeom prst="ellipse">
              <a:avLst/>
            </a:prstGeom>
            <a:solidFill>
              <a:schemeClr val="bg1"/>
            </a:solidFill>
            <a:ln>
              <a:solidFill>
                <a:srgbClr val="D10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58A2"/>
                  </a:solidFill>
                  <a:latin typeface="Lato" panose="020F0502020204030203" pitchFamily="34" charset="0"/>
                  <a:ea typeface="Lato" panose="020F0502020204030203" pitchFamily="34" charset="0"/>
                  <a:cs typeface="Lato" panose="020F0502020204030203" pitchFamily="34" charset="0"/>
                </a:rPr>
                <a:t>1</a:t>
              </a:r>
              <a:endParaRPr lang="en-GB" sz="1100" dirty="0">
                <a:solidFill>
                  <a:srgbClr val="0058A2"/>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3146E245-711A-46FD-974E-F076DF9196F3}"/>
                </a:ext>
              </a:extLst>
            </p:cNvPr>
            <p:cNvSpPr txBox="1"/>
            <p:nvPr/>
          </p:nvSpPr>
          <p:spPr>
            <a:xfrm>
              <a:off x="2947340" y="3754437"/>
              <a:ext cx="4913533" cy="923330"/>
            </a:xfrm>
            <a:prstGeom prst="rect">
              <a:avLst/>
            </a:prstGeom>
            <a:noFill/>
          </p:spPr>
          <p:txBody>
            <a:bodyPr wrap="square" rtlCol="0">
              <a:spAutoFit/>
            </a:bodyPr>
            <a:lstStyle/>
            <a:p>
              <a:pPr algn="ct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Register on </a:t>
              </a:r>
              <a:b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apprenticeship</a:t>
              </a:r>
            </a:p>
          </p:txBody>
        </p:sp>
      </p:grpSp>
      <p:grpSp>
        <p:nvGrpSpPr>
          <p:cNvPr id="11" name="Group 10">
            <a:extLst>
              <a:ext uri="{FF2B5EF4-FFF2-40B4-BE49-F238E27FC236}">
                <a16:creationId xmlns:a16="http://schemas.microsoft.com/office/drawing/2014/main" id="{9BE97363-D44C-424D-B9FD-FCB00BDE7B9C}"/>
              </a:ext>
            </a:extLst>
          </p:cNvPr>
          <p:cNvGrpSpPr/>
          <p:nvPr/>
        </p:nvGrpSpPr>
        <p:grpSpPr>
          <a:xfrm>
            <a:off x="2021190" y="1423959"/>
            <a:ext cx="3302338" cy="1743817"/>
            <a:chOff x="4001622" y="3119233"/>
            <a:chExt cx="4773243" cy="2690757"/>
          </a:xfrm>
        </p:grpSpPr>
        <p:grpSp>
          <p:nvGrpSpPr>
            <p:cNvPr id="12" name="Group 11">
              <a:extLst>
                <a:ext uri="{FF2B5EF4-FFF2-40B4-BE49-F238E27FC236}">
                  <a16:creationId xmlns:a16="http://schemas.microsoft.com/office/drawing/2014/main" id="{85B8AE0B-19BB-4622-B0AB-A3C1E208503A}"/>
                </a:ext>
              </a:extLst>
            </p:cNvPr>
            <p:cNvGrpSpPr/>
            <p:nvPr/>
          </p:nvGrpSpPr>
          <p:grpSpPr>
            <a:xfrm>
              <a:off x="4001622" y="3119233"/>
              <a:ext cx="4773243" cy="2690757"/>
              <a:chOff x="3822836" y="3727146"/>
              <a:chExt cx="4064000" cy="2282408"/>
            </a:xfrm>
          </p:grpSpPr>
          <p:pic>
            <p:nvPicPr>
              <p:cNvPr id="14" name="Picture 13" descr="Screen Shot 2016-10-06 at 16.43.36.png">
                <a:extLst>
                  <a:ext uri="{FF2B5EF4-FFF2-40B4-BE49-F238E27FC236}">
                    <a16:creationId xmlns:a16="http://schemas.microsoft.com/office/drawing/2014/main" id="{2203C562-1D2A-4A74-AEE5-7A9C7819DE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15" name="Picture 14">
                <a:extLst>
                  <a:ext uri="{FF2B5EF4-FFF2-40B4-BE49-F238E27FC236}">
                    <a16:creationId xmlns:a16="http://schemas.microsoft.com/office/drawing/2014/main" id="{CF8485E7-F1E5-4DF2-93F7-C9BABE2D0C7C}"/>
                  </a:ext>
                </a:extLst>
              </p:cNvPr>
              <p:cNvPicPr>
                <a:picLocks noChangeAspect="1"/>
              </p:cNvPicPr>
              <p:nvPr/>
            </p:nvPicPr>
            <p:blipFill>
              <a:blip r:embed="rId4"/>
              <a:stretch>
                <a:fillRect/>
              </a:stretch>
            </p:blipFill>
            <p:spPr>
              <a:xfrm>
                <a:off x="3822836" y="3727146"/>
                <a:ext cx="4064000" cy="2282408"/>
              </a:xfrm>
              <a:prstGeom prst="rect">
                <a:avLst/>
              </a:prstGeom>
            </p:spPr>
          </p:pic>
        </p:grpSp>
        <p:pic>
          <p:nvPicPr>
            <p:cNvPr id="13" name="Picture 12" descr="Screen Clipping">
              <a:extLst>
                <a:ext uri="{FF2B5EF4-FFF2-40B4-BE49-F238E27FC236}">
                  <a16:creationId xmlns:a16="http://schemas.microsoft.com/office/drawing/2014/main" id="{0D8E0766-63B2-44DE-8C07-961D87306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312" y="3372878"/>
              <a:ext cx="3266640" cy="2022709"/>
            </a:xfrm>
            <a:prstGeom prst="rect">
              <a:avLst/>
            </a:prstGeom>
          </p:spPr>
        </p:pic>
      </p:grpSp>
      <p:grpSp>
        <p:nvGrpSpPr>
          <p:cNvPr id="130" name="Group 129">
            <a:extLst>
              <a:ext uri="{FF2B5EF4-FFF2-40B4-BE49-F238E27FC236}">
                <a16:creationId xmlns:a16="http://schemas.microsoft.com/office/drawing/2014/main" id="{DD4C7FE1-241C-432B-9D30-5C99A1D0A3AD}"/>
              </a:ext>
            </a:extLst>
          </p:cNvPr>
          <p:cNvGrpSpPr/>
          <p:nvPr/>
        </p:nvGrpSpPr>
        <p:grpSpPr>
          <a:xfrm>
            <a:off x="6686578" y="3821857"/>
            <a:ext cx="3260678" cy="2332475"/>
            <a:chOff x="2678674" y="4624538"/>
            <a:chExt cx="3260678" cy="2332475"/>
          </a:xfrm>
        </p:grpSpPr>
        <p:sp>
          <p:nvSpPr>
            <p:cNvPr id="131" name="TextBox 130">
              <a:extLst>
                <a:ext uri="{FF2B5EF4-FFF2-40B4-BE49-F238E27FC236}">
                  <a16:creationId xmlns:a16="http://schemas.microsoft.com/office/drawing/2014/main" id="{93516D50-7FD1-4534-B429-E02B297FC0D7}"/>
                </a:ext>
              </a:extLst>
            </p:cNvPr>
            <p:cNvSpPr txBox="1"/>
            <p:nvPr/>
          </p:nvSpPr>
          <p:spPr>
            <a:xfrm>
              <a:off x="3577152" y="6587681"/>
              <a:ext cx="2362200" cy="369332"/>
            </a:xfrm>
            <a:prstGeom prst="rect">
              <a:avLst/>
            </a:prstGeom>
            <a:noFill/>
          </p:spPr>
          <p:txBody>
            <a:bodyPr wrap="square" rtlCol="0">
              <a:spAutoFit/>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 your alerts</a:t>
              </a:r>
            </a:p>
          </p:txBody>
        </p:sp>
        <p:sp>
          <p:nvSpPr>
            <p:cNvPr id="132" name="Oval 131">
              <a:extLst>
                <a:ext uri="{FF2B5EF4-FFF2-40B4-BE49-F238E27FC236}">
                  <a16:creationId xmlns:a16="http://schemas.microsoft.com/office/drawing/2014/main" id="{D2E102B1-999E-4C65-BF5D-6E3287ADF513}"/>
                </a:ext>
              </a:extLst>
            </p:cNvPr>
            <p:cNvSpPr/>
            <p:nvPr/>
          </p:nvSpPr>
          <p:spPr>
            <a:xfrm>
              <a:off x="2678674" y="4624538"/>
              <a:ext cx="492518" cy="510790"/>
            </a:xfrm>
            <a:prstGeom prst="ellipse">
              <a:avLst/>
            </a:prstGeom>
            <a:solidFill>
              <a:schemeClr val="bg1"/>
            </a:solidFill>
            <a:ln>
              <a:solidFill>
                <a:srgbClr val="D10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58A2"/>
                  </a:solidFill>
                  <a:latin typeface="Lato" panose="020F0502020204030203" pitchFamily="34" charset="0"/>
                  <a:ea typeface="Lato" panose="020F0502020204030203" pitchFamily="34" charset="0"/>
                  <a:cs typeface="Lato" panose="020F0502020204030203" pitchFamily="34" charset="0"/>
                </a:rPr>
                <a:t>4</a:t>
              </a:r>
              <a:endParaRPr lang="en-GB" sz="1100" dirty="0">
                <a:solidFill>
                  <a:srgbClr val="0058A2"/>
                </a:solidFill>
                <a:latin typeface="Lato" panose="020F0502020204030203" pitchFamily="34" charset="0"/>
                <a:ea typeface="Lato" panose="020F0502020204030203" pitchFamily="34" charset="0"/>
                <a:cs typeface="Lato" panose="020F0502020204030203" pitchFamily="34" charset="0"/>
              </a:endParaRPr>
            </a:p>
          </p:txBody>
        </p:sp>
      </p:grpSp>
      <p:grpSp>
        <p:nvGrpSpPr>
          <p:cNvPr id="133" name="Group 132">
            <a:extLst>
              <a:ext uri="{FF2B5EF4-FFF2-40B4-BE49-F238E27FC236}">
                <a16:creationId xmlns:a16="http://schemas.microsoft.com/office/drawing/2014/main" id="{7F1F4FED-D69B-4B70-AB36-5F0C2764DF23}"/>
              </a:ext>
            </a:extLst>
          </p:cNvPr>
          <p:cNvGrpSpPr/>
          <p:nvPr/>
        </p:nvGrpSpPr>
        <p:grpSpPr>
          <a:xfrm>
            <a:off x="1572762" y="3906428"/>
            <a:ext cx="3926814" cy="2276895"/>
            <a:chOff x="5321560" y="1813253"/>
            <a:chExt cx="3926814" cy="2276895"/>
          </a:xfrm>
        </p:grpSpPr>
        <p:sp>
          <p:nvSpPr>
            <p:cNvPr id="134" name="TextBox 133">
              <a:extLst>
                <a:ext uri="{FF2B5EF4-FFF2-40B4-BE49-F238E27FC236}">
                  <a16:creationId xmlns:a16="http://schemas.microsoft.com/office/drawing/2014/main" id="{7E7C7A57-5771-46C8-B800-C430CD2D4C8C}"/>
                </a:ext>
              </a:extLst>
            </p:cNvPr>
            <p:cNvSpPr txBox="1"/>
            <p:nvPr/>
          </p:nvSpPr>
          <p:spPr>
            <a:xfrm>
              <a:off x="5682117" y="3720816"/>
              <a:ext cx="3566257" cy="369332"/>
            </a:xfrm>
            <a:prstGeom prst="rect">
              <a:avLst/>
            </a:prstGeom>
            <a:noFill/>
          </p:spPr>
          <p:txBody>
            <a:bodyPr wrap="square" rtlCol="0">
              <a:spAutoFit/>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Do your research</a:t>
              </a:r>
            </a:p>
          </p:txBody>
        </p:sp>
        <p:sp>
          <p:nvSpPr>
            <p:cNvPr id="135" name="Oval 134">
              <a:extLst>
                <a:ext uri="{FF2B5EF4-FFF2-40B4-BE49-F238E27FC236}">
                  <a16:creationId xmlns:a16="http://schemas.microsoft.com/office/drawing/2014/main" id="{D4CDBCBA-593A-4EBA-878F-81C10650A6C8}"/>
                </a:ext>
              </a:extLst>
            </p:cNvPr>
            <p:cNvSpPr/>
            <p:nvPr/>
          </p:nvSpPr>
          <p:spPr>
            <a:xfrm>
              <a:off x="5321560" y="1813253"/>
              <a:ext cx="492518" cy="510790"/>
            </a:xfrm>
            <a:prstGeom prst="ellipse">
              <a:avLst/>
            </a:prstGeom>
            <a:solidFill>
              <a:schemeClr val="bg1"/>
            </a:solidFill>
            <a:ln>
              <a:solidFill>
                <a:srgbClr val="D10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58A2"/>
                  </a:solidFill>
                  <a:latin typeface="Lato" panose="020F0502020204030203" pitchFamily="34" charset="0"/>
                  <a:ea typeface="Lato" panose="020F0502020204030203" pitchFamily="34" charset="0"/>
                  <a:cs typeface="Lato" panose="020F0502020204030203" pitchFamily="34" charset="0"/>
                </a:rPr>
                <a:t>2</a:t>
              </a:r>
              <a:endParaRPr lang="en-GB" sz="1100" dirty="0">
                <a:solidFill>
                  <a:srgbClr val="0058A2"/>
                </a:solidFill>
                <a:latin typeface="Lato" panose="020F0502020204030203" pitchFamily="34" charset="0"/>
                <a:ea typeface="Lato" panose="020F0502020204030203" pitchFamily="34" charset="0"/>
                <a:cs typeface="Lato" panose="020F0502020204030203" pitchFamily="34" charset="0"/>
              </a:endParaRPr>
            </a:p>
          </p:txBody>
        </p:sp>
      </p:grpSp>
      <p:grpSp>
        <p:nvGrpSpPr>
          <p:cNvPr id="136" name="Group 135">
            <a:extLst>
              <a:ext uri="{FF2B5EF4-FFF2-40B4-BE49-F238E27FC236}">
                <a16:creationId xmlns:a16="http://schemas.microsoft.com/office/drawing/2014/main" id="{5AFB0764-5AC3-4BB9-9FA2-2C781A8A74A8}"/>
              </a:ext>
            </a:extLst>
          </p:cNvPr>
          <p:cNvGrpSpPr/>
          <p:nvPr/>
        </p:nvGrpSpPr>
        <p:grpSpPr>
          <a:xfrm>
            <a:off x="6686578" y="1337208"/>
            <a:ext cx="3694832" cy="2174186"/>
            <a:chOff x="7542095" y="1961971"/>
            <a:chExt cx="3694832" cy="2174186"/>
          </a:xfrm>
        </p:grpSpPr>
        <p:sp>
          <p:nvSpPr>
            <p:cNvPr id="137" name="TextBox 136">
              <a:extLst>
                <a:ext uri="{FF2B5EF4-FFF2-40B4-BE49-F238E27FC236}">
                  <a16:creationId xmlns:a16="http://schemas.microsoft.com/office/drawing/2014/main" id="{A1E024CD-59B7-4CFC-9602-F5999073C11D}"/>
                </a:ext>
              </a:extLst>
            </p:cNvPr>
            <p:cNvSpPr txBox="1"/>
            <p:nvPr/>
          </p:nvSpPr>
          <p:spPr>
            <a:xfrm>
              <a:off x="8034613" y="3766825"/>
              <a:ext cx="3202314" cy="369332"/>
            </a:xfrm>
            <a:prstGeom prst="rect">
              <a:avLst/>
            </a:prstGeom>
            <a:noFill/>
          </p:spPr>
          <p:txBody>
            <a:bodyPr wrap="square" rtlCol="0">
              <a:spAutoFit/>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Search and apply</a:t>
              </a:r>
            </a:p>
          </p:txBody>
        </p:sp>
        <p:sp>
          <p:nvSpPr>
            <p:cNvPr id="138" name="Oval 137">
              <a:extLst>
                <a:ext uri="{FF2B5EF4-FFF2-40B4-BE49-F238E27FC236}">
                  <a16:creationId xmlns:a16="http://schemas.microsoft.com/office/drawing/2014/main" id="{7D824D80-F54A-4EF1-AF73-7A8B9A7A48BA}"/>
                </a:ext>
              </a:extLst>
            </p:cNvPr>
            <p:cNvSpPr/>
            <p:nvPr/>
          </p:nvSpPr>
          <p:spPr>
            <a:xfrm>
              <a:off x="7542095" y="1961971"/>
              <a:ext cx="492518" cy="510790"/>
            </a:xfrm>
            <a:prstGeom prst="ellipse">
              <a:avLst/>
            </a:prstGeom>
            <a:solidFill>
              <a:schemeClr val="bg1"/>
            </a:solidFill>
            <a:ln>
              <a:solidFill>
                <a:srgbClr val="D10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58A2"/>
                  </a:solidFill>
                  <a:latin typeface="Lato" panose="020F0502020204030203" pitchFamily="34" charset="0"/>
                  <a:ea typeface="Lato" panose="020F0502020204030203" pitchFamily="34" charset="0"/>
                  <a:cs typeface="Lato" panose="020F0502020204030203" pitchFamily="34" charset="0"/>
                </a:rPr>
                <a:t>3</a:t>
              </a:r>
              <a:endParaRPr lang="en-GB" sz="1100" dirty="0">
                <a:solidFill>
                  <a:srgbClr val="0058A2"/>
                </a:solidFill>
                <a:latin typeface="Lato" panose="020F0502020204030203" pitchFamily="34" charset="0"/>
                <a:ea typeface="Lato" panose="020F0502020204030203" pitchFamily="34" charset="0"/>
                <a:cs typeface="Lato" panose="020F0502020204030203" pitchFamily="34" charset="0"/>
              </a:endParaRPr>
            </a:p>
          </p:txBody>
        </p:sp>
      </p:grpSp>
      <p:pic>
        <p:nvPicPr>
          <p:cNvPr id="2050" name="Picture 2" descr="magnifying glass on white table">
            <a:extLst>
              <a:ext uri="{FF2B5EF4-FFF2-40B4-BE49-F238E27FC236}">
                <a16:creationId xmlns:a16="http://schemas.microsoft.com/office/drawing/2014/main" id="{F0AE351D-D57B-4762-AE5B-9C6857C4D6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119" y="3856924"/>
            <a:ext cx="2894669" cy="1930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ue and white logo guessing game">
            <a:extLst>
              <a:ext uri="{FF2B5EF4-FFF2-40B4-BE49-F238E27FC236}">
                <a16:creationId xmlns:a16="http://schemas.microsoft.com/office/drawing/2014/main" id="{F861CDEE-E87E-45BD-9880-87DBD66FC4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43" t="10270" r="17638" b="20523"/>
          <a:stretch/>
        </p:blipFill>
        <p:spPr bwMode="auto">
          <a:xfrm>
            <a:off x="7323509" y="3829721"/>
            <a:ext cx="2885294" cy="19244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hould You Apply For Jobs Online Or In Person? (An Analysis)">
            <a:extLst>
              <a:ext uri="{FF2B5EF4-FFF2-40B4-BE49-F238E27FC236}">
                <a16:creationId xmlns:a16="http://schemas.microsoft.com/office/drawing/2014/main" id="{71E8286F-88A7-414B-9761-D53D66FBF0B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2042"/>
          <a:stretch/>
        </p:blipFill>
        <p:spPr bwMode="auto">
          <a:xfrm>
            <a:off x="7323509" y="1482270"/>
            <a:ext cx="2913488" cy="1608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ape&#10;&#10;Description automatically generated with medium confidence">
            <a:extLst>
              <a:ext uri="{FF2B5EF4-FFF2-40B4-BE49-F238E27FC236}">
                <a16:creationId xmlns:a16="http://schemas.microsoft.com/office/drawing/2014/main" id="{44184C4E-00AD-D4D4-5590-85DAD3A717DF}"/>
              </a:ext>
            </a:extLst>
          </p:cNvPr>
          <p:cNvPicPr>
            <a:picLocks noChangeAspect="1"/>
          </p:cNvPicPr>
          <p:nvPr/>
        </p:nvPicPr>
        <p:blipFill rotWithShape="1">
          <a:blip r:embed="rId9">
            <a:extLst>
              <a:ext uri="{28A0092B-C50C-407E-A947-70E740481C1C}">
                <a14:useLocalDpi xmlns:a14="http://schemas.microsoft.com/office/drawing/2010/main" val="0"/>
              </a:ext>
            </a:extLst>
          </a:blip>
          <a:srcRect t="90069"/>
          <a:stretch/>
        </p:blipFill>
        <p:spPr>
          <a:xfrm>
            <a:off x="0" y="6177570"/>
            <a:ext cx="12192000" cy="68103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620B8B2D-6464-4396-761C-30B9B5ED59D5}"/>
              </a:ext>
            </a:extLst>
          </p:cNvPr>
          <p:cNvPicPr>
            <a:picLocks noChangeAspect="1"/>
          </p:cNvPicPr>
          <p:nvPr/>
        </p:nvPicPr>
        <p:blipFill rotWithShape="1">
          <a:blip r:embed="rId10">
            <a:extLst>
              <a:ext uri="{28A0092B-C50C-407E-A947-70E740481C1C}">
                <a14:useLocalDpi xmlns:a14="http://schemas.microsoft.com/office/drawing/2010/main" val="0"/>
              </a:ext>
            </a:extLst>
          </a:blip>
          <a:srcRect l="22083" t="16690" r="22416" b="30514"/>
          <a:stretch/>
        </p:blipFill>
        <p:spPr>
          <a:xfrm>
            <a:off x="258955" y="5393184"/>
            <a:ext cx="1464742" cy="783779"/>
          </a:xfrm>
          <a:prstGeom prst="rect">
            <a:avLst/>
          </a:prstGeom>
        </p:spPr>
      </p:pic>
      <p:sp>
        <p:nvSpPr>
          <p:cNvPr id="4" name="TextBox 3">
            <a:extLst>
              <a:ext uri="{FF2B5EF4-FFF2-40B4-BE49-F238E27FC236}">
                <a16:creationId xmlns:a16="http://schemas.microsoft.com/office/drawing/2014/main" id="{B0AB1BB0-50E7-C2FF-92AC-8C8B53DB6F4D}"/>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4511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wipe(up)">
                                      <p:cBhvr>
                                        <p:cTn id="13" dur="500"/>
                                        <p:tgtEl>
                                          <p:spTgt spid="133"/>
                                        </p:tgtEl>
                                      </p:cBhvr>
                                    </p:animEffect>
                                  </p:childTnLst>
                                </p:cTn>
                              </p:par>
                              <p:par>
                                <p:cTn id="14" presetID="22" presetClass="entr" presetSubtype="1"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wipe(up)">
                                      <p:cBhvr>
                                        <p:cTn id="16" dur="500"/>
                                        <p:tgtEl>
                                          <p:spTgt spid="136"/>
                                        </p:tgtEl>
                                      </p:cBhvr>
                                    </p:animEffect>
                                  </p:childTnLst>
                                </p:cTn>
                              </p:par>
                              <p:par>
                                <p:cTn id="17" presetID="22" presetClass="entr" presetSubtype="1"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wipe(up)">
                                      <p:cBhvr>
                                        <p:cTn id="1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3A3B03E-0212-5DA4-391F-58897637D0F0}"/>
              </a:ext>
            </a:extLst>
          </p:cNvPr>
          <p:cNvSpPr/>
          <p:nvPr/>
        </p:nvSpPr>
        <p:spPr>
          <a:xfrm>
            <a:off x="9610531" y="2295331"/>
            <a:ext cx="1959428" cy="2239347"/>
          </a:xfrm>
          <a:prstGeom prst="roundRect">
            <a:avLst/>
          </a:prstGeom>
          <a:solidFill>
            <a:srgbClr val="D10A38"/>
          </a:solidFill>
          <a:ln>
            <a:solidFill>
              <a:srgbClr val="D10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p:txBody>
          <a:bodyPr>
            <a:normAutofit/>
          </a:bodyPr>
          <a:lstStyle/>
          <a:p>
            <a:r>
              <a:rPr lang="en-GB" sz="4000" dirty="0">
                <a:latin typeface="Open Sans SemiBold" panose="020B0706030804020204" pitchFamily="34" charset="0"/>
                <a:ea typeface="Open Sans SemiBold" panose="020B0706030804020204" pitchFamily="34" charset="0"/>
                <a:cs typeface="Open Sans SemiBold" panose="020B0706030804020204" pitchFamily="34" charset="0"/>
              </a:rPr>
              <a:t>How do you find an apprenticeship?</a:t>
            </a:r>
          </a:p>
        </p:txBody>
      </p:sp>
      <p:pic>
        <p:nvPicPr>
          <p:cNvPr id="4" name="Picture 3" descr="Shape&#10;&#10;Description automatically generated with medium confidence">
            <a:extLst>
              <a:ext uri="{FF2B5EF4-FFF2-40B4-BE49-F238E27FC236}">
                <a16:creationId xmlns:a16="http://schemas.microsoft.com/office/drawing/2014/main" id="{0494F60F-7AEC-154E-96BC-0FEAD45E52D8}"/>
              </a:ext>
            </a:extLst>
          </p:cNvPr>
          <p:cNvPicPr>
            <a:picLocks noChangeAspect="1"/>
          </p:cNvPicPr>
          <p:nvPr/>
        </p:nvPicPr>
        <p:blipFill rotWithShape="1">
          <a:blip r:embed="rId3">
            <a:extLst>
              <a:ext uri="{28A0092B-C50C-407E-A947-70E740481C1C}">
                <a14:useLocalDpi xmlns:a14="http://schemas.microsoft.com/office/drawing/2010/main" val="0"/>
              </a:ext>
            </a:extLst>
          </a:blip>
          <a:srcRect t="90069"/>
          <a:stretch/>
        </p:blipFill>
        <p:spPr>
          <a:xfrm>
            <a:off x="0" y="6177570"/>
            <a:ext cx="12192000" cy="68103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C36C995-30DA-F194-2C35-C932908EBCF0}"/>
              </a:ext>
            </a:extLst>
          </p:cNvPr>
          <p:cNvPicPr>
            <a:picLocks noChangeAspect="1"/>
          </p:cNvPicPr>
          <p:nvPr/>
        </p:nvPicPr>
        <p:blipFill rotWithShape="1">
          <a:blip r:embed="rId4">
            <a:extLst>
              <a:ext uri="{28A0092B-C50C-407E-A947-70E740481C1C}">
                <a14:useLocalDpi xmlns:a14="http://schemas.microsoft.com/office/drawing/2010/main" val="0"/>
              </a:ext>
            </a:extLst>
          </a:blip>
          <a:srcRect l="22083" t="16690" r="22416" b="30514"/>
          <a:stretch/>
        </p:blipFill>
        <p:spPr>
          <a:xfrm>
            <a:off x="258955" y="5393184"/>
            <a:ext cx="1464742" cy="783779"/>
          </a:xfrm>
          <a:prstGeom prst="rect">
            <a:avLst/>
          </a:prstGeom>
        </p:spPr>
      </p:pic>
      <p:pic>
        <p:nvPicPr>
          <p:cNvPr id="10" name="Picture 9">
            <a:extLst>
              <a:ext uri="{FF2B5EF4-FFF2-40B4-BE49-F238E27FC236}">
                <a16:creationId xmlns:a16="http://schemas.microsoft.com/office/drawing/2014/main" id="{C7A777EF-C257-EAAE-A12B-37DCEB1613DE}"/>
              </a:ext>
            </a:extLst>
          </p:cNvPr>
          <p:cNvPicPr>
            <a:picLocks noChangeAspect="1"/>
          </p:cNvPicPr>
          <p:nvPr/>
        </p:nvPicPr>
        <p:blipFill>
          <a:blip r:embed="rId5"/>
          <a:stretch>
            <a:fillRect/>
          </a:stretch>
        </p:blipFill>
        <p:spPr>
          <a:xfrm>
            <a:off x="622041" y="1690688"/>
            <a:ext cx="8229600" cy="3301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Qr code&#10;&#10;Description automatically generated">
            <a:extLst>
              <a:ext uri="{FF2B5EF4-FFF2-40B4-BE49-F238E27FC236}">
                <a16:creationId xmlns:a16="http://schemas.microsoft.com/office/drawing/2014/main" id="{487E47A0-9164-7B91-6818-2F2B651BACD6}"/>
              </a:ext>
            </a:extLst>
          </p:cNvPr>
          <p:cNvPicPr>
            <a:picLocks noChangeAspect="1"/>
          </p:cNvPicPr>
          <p:nvPr/>
        </p:nvPicPr>
        <p:blipFill rotWithShape="1">
          <a:blip r:embed="rId6">
            <a:extLst>
              <a:ext uri="{28A0092B-C50C-407E-A947-70E740481C1C}">
                <a14:useLocalDpi xmlns:a14="http://schemas.microsoft.com/office/drawing/2010/main" val="0"/>
              </a:ext>
            </a:extLst>
          </a:blip>
          <a:srcRect l="37823" t="26695" r="38276" b="27970"/>
          <a:stretch/>
        </p:blipFill>
        <p:spPr>
          <a:xfrm>
            <a:off x="9797143" y="2575249"/>
            <a:ext cx="1556657" cy="1660850"/>
          </a:xfrm>
          <a:prstGeom prst="rect">
            <a:avLst/>
          </a:prstGeom>
        </p:spPr>
      </p:pic>
      <p:sp>
        <p:nvSpPr>
          <p:cNvPr id="3" name="TextBox 3">
            <a:extLst>
              <a:ext uri="{FF2B5EF4-FFF2-40B4-BE49-F238E27FC236}">
                <a16:creationId xmlns:a16="http://schemas.microsoft.com/office/drawing/2014/main" id="{DE85F76F-0C32-031F-90A5-FEC3133B178A}"/>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416883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E63E-0F19-4ED7-B35C-4EF4FA0213C6}"/>
              </a:ext>
            </a:extLst>
          </p:cNvPr>
          <p:cNvSpPr>
            <a:spLocks noGrp="1"/>
          </p:cNvSpPr>
          <p:nvPr>
            <p:ph type="title"/>
          </p:nvPr>
        </p:nvSpPr>
        <p:spPr/>
        <p:txBody>
          <a:bodyPr>
            <a:normAutofit/>
          </a:bodyPr>
          <a:lstStyle/>
          <a:p>
            <a:r>
              <a:rPr lang="en-GB" sz="4000" dirty="0">
                <a:latin typeface="Open Sans SemiBold" panose="020B0706030804020204" pitchFamily="34" charset="0"/>
                <a:ea typeface="Open Sans SemiBold" panose="020B0706030804020204" pitchFamily="34" charset="0"/>
                <a:cs typeface="Open Sans SemiBold" panose="020B0706030804020204" pitchFamily="34" charset="0"/>
              </a:rPr>
              <a:t>Find out more</a:t>
            </a:r>
          </a:p>
        </p:txBody>
      </p:sp>
      <p:pic>
        <p:nvPicPr>
          <p:cNvPr id="3" name="Picture 2" descr="Shape&#10;&#10;Description automatically generated with medium confidence">
            <a:extLst>
              <a:ext uri="{FF2B5EF4-FFF2-40B4-BE49-F238E27FC236}">
                <a16:creationId xmlns:a16="http://schemas.microsoft.com/office/drawing/2014/main" id="{68C027E7-9C27-ABA7-60B1-889FD3F72DE5}"/>
              </a:ext>
            </a:extLst>
          </p:cNvPr>
          <p:cNvPicPr>
            <a:picLocks noChangeAspect="1"/>
          </p:cNvPicPr>
          <p:nvPr/>
        </p:nvPicPr>
        <p:blipFill rotWithShape="1">
          <a:blip r:embed="rId3">
            <a:extLst>
              <a:ext uri="{28A0092B-C50C-407E-A947-70E740481C1C}">
                <a14:useLocalDpi xmlns:a14="http://schemas.microsoft.com/office/drawing/2010/main" val="0"/>
              </a:ext>
            </a:extLst>
          </a:blip>
          <a:srcRect t="90069"/>
          <a:stretch/>
        </p:blipFill>
        <p:spPr>
          <a:xfrm>
            <a:off x="0" y="6177570"/>
            <a:ext cx="12192000" cy="681037"/>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414147FC-8239-5F81-1253-928EC883A75C}"/>
              </a:ext>
            </a:extLst>
          </p:cNvPr>
          <p:cNvPicPr>
            <a:picLocks noChangeAspect="1"/>
          </p:cNvPicPr>
          <p:nvPr/>
        </p:nvPicPr>
        <p:blipFill rotWithShape="1">
          <a:blip r:embed="rId4">
            <a:extLst>
              <a:ext uri="{28A0092B-C50C-407E-A947-70E740481C1C}">
                <a14:useLocalDpi xmlns:a14="http://schemas.microsoft.com/office/drawing/2010/main" val="0"/>
              </a:ext>
            </a:extLst>
          </a:blip>
          <a:srcRect l="22083" t="16690" r="22416" b="30514"/>
          <a:stretch/>
        </p:blipFill>
        <p:spPr>
          <a:xfrm>
            <a:off x="10545099" y="118470"/>
            <a:ext cx="1464742" cy="783779"/>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75045485-0A2D-9BCE-8905-EBA3AF136FB6}"/>
              </a:ext>
            </a:extLst>
          </p:cNvPr>
          <p:cNvPicPr>
            <a:picLocks noChangeAspect="1"/>
          </p:cNvPicPr>
          <p:nvPr/>
        </p:nvPicPr>
        <p:blipFill rotWithShape="1">
          <a:blip r:embed="rId4">
            <a:extLst>
              <a:ext uri="{28A0092B-C50C-407E-A947-70E740481C1C}">
                <a14:useLocalDpi xmlns:a14="http://schemas.microsoft.com/office/drawing/2010/main" val="0"/>
              </a:ext>
            </a:extLst>
          </a:blip>
          <a:srcRect l="22083" t="16690" r="22416" b="30514"/>
          <a:stretch/>
        </p:blipFill>
        <p:spPr>
          <a:xfrm>
            <a:off x="3423429" y="1998915"/>
            <a:ext cx="5345141" cy="2860169"/>
          </a:xfrm>
          <a:prstGeom prst="rect">
            <a:avLst/>
          </a:prstGeom>
        </p:spPr>
      </p:pic>
      <p:sp>
        <p:nvSpPr>
          <p:cNvPr id="6" name="TextBox 3">
            <a:extLst>
              <a:ext uri="{FF2B5EF4-FFF2-40B4-BE49-F238E27FC236}">
                <a16:creationId xmlns:a16="http://schemas.microsoft.com/office/drawing/2014/main" id="{CDAD6300-A9FE-7CC4-FB1B-A3E63C5C802B}"/>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65428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030FC5E-C4AC-43D6-AA15-FD4B00433948}"/>
              </a:ext>
            </a:extLst>
          </p:cNvPr>
          <p:cNvSpPr txBox="1"/>
          <p:nvPr/>
        </p:nvSpPr>
        <p:spPr>
          <a:xfrm>
            <a:off x="0" y="6519446"/>
            <a:ext cx="6096000"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rPr>
              <a:t>© Vetted Limited all rights reserved</a:t>
            </a:r>
          </a:p>
        </p:txBody>
      </p:sp>
    </p:spTree>
    <p:extLst>
      <p:ext uri="{BB962C8B-B14F-4D97-AF65-F5344CB8AC3E}">
        <p14:creationId xmlns:p14="http://schemas.microsoft.com/office/powerpoint/2010/main" val="2512940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4" ma:contentTypeDescription="Create a new document." ma:contentTypeScope="" ma:versionID="1ca94f8ab669d4255a519ff80727da0c">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8e74c664866dc1f080c90a09e46c2ca2"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68762-90A0-4C44-BE50-84577DF87F74}">
  <ds:schemaRefs>
    <ds:schemaRef ds:uri="01cdd075-c344-4c65-8551-ba9dc45e0196"/>
    <ds:schemaRef ds:uri="http://schemas.microsoft.com/office/2006/metadata/properties"/>
    <ds:schemaRef ds:uri="http://schemas.microsoft.com/office/infopath/2007/PartnerControls"/>
    <ds:schemaRef ds:uri="6c2c260b-7b8b-4528-a165-310b68aa19c0"/>
  </ds:schemaRefs>
</ds:datastoreItem>
</file>

<file path=customXml/itemProps2.xml><?xml version="1.0" encoding="utf-8"?>
<ds:datastoreItem xmlns:ds="http://schemas.openxmlformats.org/officeDocument/2006/customXml" ds:itemID="{89A0E649-2270-4D12-BF36-C70987151B10}">
  <ds:schemaRefs>
    <ds:schemaRef ds:uri="http://schemas.microsoft.com/sharepoint/v3/contenttype/forms"/>
  </ds:schemaRefs>
</ds:datastoreItem>
</file>

<file path=customXml/itemProps3.xml><?xml version="1.0" encoding="utf-8"?>
<ds:datastoreItem xmlns:ds="http://schemas.openxmlformats.org/officeDocument/2006/customXml" ds:itemID="{1DD15102-1DA2-4613-9AD6-F075584FA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TotalTime>
  <Words>1218</Words>
  <Application>Microsoft Office PowerPoint</Application>
  <PresentationFormat>Widescreen</PresentationFormat>
  <Paragraphs>109</Paragraphs>
  <Slides>9</Slides>
  <Notes>9</Notes>
  <HiddenSlides>1</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Lato</vt:lpstr>
      <vt:lpstr>Open Sans Semibold</vt:lpstr>
      <vt:lpstr>GDS Transport</vt:lpstr>
      <vt:lpstr>Open Sans</vt:lpstr>
      <vt:lpstr>Calibri Light</vt:lpstr>
      <vt:lpstr>Calibri</vt:lpstr>
      <vt:lpstr>Helvetica</vt:lpstr>
      <vt:lpstr>Open Sans</vt:lpstr>
      <vt:lpstr>Office Theme</vt:lpstr>
      <vt:lpstr>1_Office Theme</vt:lpstr>
      <vt:lpstr>Notes to presenter</vt:lpstr>
      <vt:lpstr>Apprenticeships in domestic trades</vt:lpstr>
      <vt:lpstr>Apprenticeships in domestic trades</vt:lpstr>
      <vt:lpstr>Apprentices are amazing</vt:lpstr>
      <vt:lpstr>PowerPoint Presentation</vt:lpstr>
      <vt:lpstr>How do you find an apprenticeship?</vt:lpstr>
      <vt:lpstr>How do you find an apprenticeship?</vt:lpstr>
      <vt:lpstr>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a Trade</dc:title>
  <dc:creator>Emma Parris</dc:creator>
  <cp:lastModifiedBy>Lucy Springett</cp:lastModifiedBy>
  <cp:revision>1</cp:revision>
  <dcterms:created xsi:type="dcterms:W3CDTF">2021-12-17T11:08:37Z</dcterms:created>
  <dcterms:modified xsi:type="dcterms:W3CDTF">2023-07-13T17:06:08Z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