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85" r:id="rId5"/>
    <p:sldId id="256" r:id="rId6"/>
    <p:sldId id="267" r:id="rId7"/>
    <p:sldId id="257" r:id="rId8"/>
    <p:sldId id="290" r:id="rId9"/>
    <p:sldId id="269" r:id="rId10"/>
    <p:sldId id="288" r:id="rId11"/>
    <p:sldId id="270" r:id="rId12"/>
    <p:sldId id="271" r:id="rId13"/>
    <p:sldId id="273" r:id="rId14"/>
    <p:sldId id="274" r:id="rId15"/>
    <p:sldId id="287"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Helvetica" panose="020B0604020202020204" pitchFamily="34" charset="0"/>
      <p:regular r:id="rId24"/>
      <p:bold r:id="rId25"/>
      <p:italic r:id="rId26"/>
      <p:boldItalic r:id="rId27"/>
    </p:embeddedFont>
    <p:embeddedFont>
      <p:font typeface="Open Sans" panose="020B0606030504020204" pitchFamily="34" charset="0"/>
      <p:regular r:id="rId28"/>
      <p:bold r:id="rId29"/>
      <p:italic r:id="rId30"/>
      <p:boldItalic r:id="rId31"/>
    </p:embeddedFont>
    <p:embeddedFont>
      <p:font typeface="Open Sans Semibold" panose="020B0706030804020204" pitchFamily="34" charset="0"/>
      <p:bold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7F38C7-6136-4066-89B6-3E3AE5FFF260}" v="13" dt="2023-07-13T17:05:43.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946" autoAdjust="0"/>
  </p:normalViewPr>
  <p:slideViewPr>
    <p:cSldViewPr snapToGrid="0">
      <p:cViewPr varScale="1">
        <p:scale>
          <a:sx n="43" d="100"/>
          <a:sy n="43" d="100"/>
        </p:scale>
        <p:origin x="15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schemas.microsoft.com/office/2015/10/relationships/revisionInfo" Target="revisionInfo.xml"/><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 Green" userId="3a9597cd-032e-4279-bc02-95f307433ca9" providerId="ADAL" clId="{9B241819-B08E-40D9-AFDB-95574439233C}"/>
    <pc:docChg chg="modSld">
      <pc:chgData name="Fran Green" userId="3a9597cd-032e-4279-bc02-95f307433ca9" providerId="ADAL" clId="{9B241819-B08E-40D9-AFDB-95574439233C}" dt="2022-11-29T15:52:50.224" v="2" actId="1076"/>
      <pc:docMkLst>
        <pc:docMk/>
      </pc:docMkLst>
      <pc:sldChg chg="modSp">
        <pc:chgData name="Fran Green" userId="3a9597cd-032e-4279-bc02-95f307433ca9" providerId="ADAL" clId="{9B241819-B08E-40D9-AFDB-95574439233C}" dt="2022-11-29T15:52:33.019" v="1" actId="1076"/>
        <pc:sldMkLst>
          <pc:docMk/>
          <pc:sldMk cId="3763939241" sldId="267"/>
        </pc:sldMkLst>
        <pc:picChg chg="mod">
          <ac:chgData name="Fran Green" userId="3a9597cd-032e-4279-bc02-95f307433ca9" providerId="ADAL" clId="{9B241819-B08E-40D9-AFDB-95574439233C}" dt="2022-11-29T15:52:33.019" v="1" actId="1076"/>
          <ac:picMkLst>
            <pc:docMk/>
            <pc:sldMk cId="3763939241" sldId="267"/>
            <ac:picMk id="11" creationId="{409F034C-882F-48AD-93A8-3A76399D58B6}"/>
          </ac:picMkLst>
        </pc:picChg>
      </pc:sldChg>
      <pc:sldChg chg="modSp mod">
        <pc:chgData name="Fran Green" userId="3a9597cd-032e-4279-bc02-95f307433ca9" providerId="ADAL" clId="{9B241819-B08E-40D9-AFDB-95574439233C}" dt="2022-11-29T15:52:50.224" v="2" actId="1076"/>
        <pc:sldMkLst>
          <pc:docMk/>
          <pc:sldMk cId="2693840643" sldId="269"/>
        </pc:sldMkLst>
        <pc:spChg chg="mod">
          <ac:chgData name="Fran Green" userId="3a9597cd-032e-4279-bc02-95f307433ca9" providerId="ADAL" clId="{9B241819-B08E-40D9-AFDB-95574439233C}" dt="2022-11-29T15:52:50.224" v="2" actId="1076"/>
          <ac:spMkLst>
            <pc:docMk/>
            <pc:sldMk cId="2693840643" sldId="269"/>
            <ac:spMk id="5" creationId="{81B53FD5-A7E5-4905-90CC-EDAE80714692}"/>
          </ac:spMkLst>
        </pc:spChg>
      </pc:sldChg>
    </pc:docChg>
  </pc:docChgLst>
  <pc:docChgLst>
    <pc:chgData name="Emma Parris" userId="6c14fed1-277c-4256-a7e1-ec416c5f4ff8" providerId="ADAL" clId="{F6264E92-B0FA-4C17-8589-8A520116F022}"/>
    <pc:docChg chg="custSel modSld">
      <pc:chgData name="Emma Parris" userId="6c14fed1-277c-4256-a7e1-ec416c5f4ff8" providerId="ADAL" clId="{F6264E92-B0FA-4C17-8589-8A520116F022}" dt="2022-01-19T17:43:03.975" v="4750" actId="20577"/>
      <pc:docMkLst>
        <pc:docMk/>
      </pc:docMkLst>
      <pc:sldChg chg="modNotesTx">
        <pc:chgData name="Emma Parris" userId="6c14fed1-277c-4256-a7e1-ec416c5f4ff8" providerId="ADAL" clId="{F6264E92-B0FA-4C17-8589-8A520116F022}" dt="2022-01-19T17:39:39.436" v="4074" actId="2711"/>
        <pc:sldMkLst>
          <pc:docMk/>
          <pc:sldMk cId="1548458900" sldId="257"/>
        </pc:sldMkLst>
      </pc:sldChg>
      <pc:sldChg chg="modNotesTx">
        <pc:chgData name="Emma Parris" userId="6c14fed1-277c-4256-a7e1-ec416c5f4ff8" providerId="ADAL" clId="{F6264E92-B0FA-4C17-8589-8A520116F022}" dt="2022-01-19T17:23:26.750" v="620" actId="20577"/>
        <pc:sldMkLst>
          <pc:docMk/>
          <pc:sldMk cId="232051305" sldId="266"/>
        </pc:sldMkLst>
      </pc:sldChg>
      <pc:sldChg chg="modNotesTx">
        <pc:chgData name="Emma Parris" userId="6c14fed1-277c-4256-a7e1-ec416c5f4ff8" providerId="ADAL" clId="{F6264E92-B0FA-4C17-8589-8A520116F022}" dt="2022-01-19T17:39:29.555" v="4072" actId="113"/>
        <pc:sldMkLst>
          <pc:docMk/>
          <pc:sldMk cId="3763939241" sldId="267"/>
        </pc:sldMkLst>
      </pc:sldChg>
      <pc:sldChg chg="modNotesTx">
        <pc:chgData name="Emma Parris" userId="6c14fed1-277c-4256-a7e1-ec416c5f4ff8" providerId="ADAL" clId="{F6264E92-B0FA-4C17-8589-8A520116F022}" dt="2022-01-19T17:38:08.466" v="4067" actId="20577"/>
        <pc:sldMkLst>
          <pc:docMk/>
          <pc:sldMk cId="1544242928" sldId="268"/>
        </pc:sldMkLst>
      </pc:sldChg>
      <pc:sldChg chg="modNotesTx">
        <pc:chgData name="Emma Parris" userId="6c14fed1-277c-4256-a7e1-ec416c5f4ff8" providerId="ADAL" clId="{F6264E92-B0FA-4C17-8589-8A520116F022}" dt="2022-01-19T17:39:45.411" v="4075" actId="113"/>
        <pc:sldMkLst>
          <pc:docMk/>
          <pc:sldMk cId="2693840643" sldId="269"/>
        </pc:sldMkLst>
      </pc:sldChg>
      <pc:sldChg chg="modNotesTx">
        <pc:chgData name="Emma Parris" userId="6c14fed1-277c-4256-a7e1-ec416c5f4ff8" providerId="ADAL" clId="{F6264E92-B0FA-4C17-8589-8A520116F022}" dt="2022-01-19T17:39:52.294" v="4077" actId="113"/>
        <pc:sldMkLst>
          <pc:docMk/>
          <pc:sldMk cId="953640916" sldId="270"/>
        </pc:sldMkLst>
      </pc:sldChg>
      <pc:sldChg chg="modSp mod modAnim modNotesTx">
        <pc:chgData name="Emma Parris" userId="6c14fed1-277c-4256-a7e1-ec416c5f4ff8" providerId="ADAL" clId="{F6264E92-B0FA-4C17-8589-8A520116F022}" dt="2022-01-19T17:39:58.201" v="4078" actId="113"/>
        <pc:sldMkLst>
          <pc:docMk/>
          <pc:sldMk cId="1585343557" sldId="271"/>
        </pc:sldMkLst>
        <pc:spChg chg="mod">
          <ac:chgData name="Emma Parris" userId="6c14fed1-277c-4256-a7e1-ec416c5f4ff8" providerId="ADAL" clId="{F6264E92-B0FA-4C17-8589-8A520116F022}" dt="2022-01-19T17:16:26.508" v="115" actId="13926"/>
          <ac:spMkLst>
            <pc:docMk/>
            <pc:sldMk cId="1585343557" sldId="271"/>
            <ac:spMk id="3" creationId="{E61FC4E2-72E8-4086-B17D-2CBE9D9A1113}"/>
          </ac:spMkLst>
        </pc:spChg>
      </pc:sldChg>
      <pc:sldChg chg="modAnim modNotesTx">
        <pc:chgData name="Emma Parris" userId="6c14fed1-277c-4256-a7e1-ec416c5f4ff8" providerId="ADAL" clId="{F6264E92-B0FA-4C17-8589-8A520116F022}" dt="2022-01-19T17:43:03.975" v="4750" actId="20577"/>
        <pc:sldMkLst>
          <pc:docMk/>
          <pc:sldMk cId="2345109302" sldId="273"/>
        </pc:sldMkLst>
      </pc:sldChg>
      <pc:sldChg chg="modSp mod">
        <pc:chgData name="Emma Parris" userId="6c14fed1-277c-4256-a7e1-ec416c5f4ff8" providerId="ADAL" clId="{F6264E92-B0FA-4C17-8589-8A520116F022}" dt="2022-01-19T17:38:57.064" v="4071" actId="20577"/>
        <pc:sldMkLst>
          <pc:docMk/>
          <pc:sldMk cId="2330857245" sldId="274"/>
        </pc:sldMkLst>
        <pc:spChg chg="mod">
          <ac:chgData name="Emma Parris" userId="6c14fed1-277c-4256-a7e1-ec416c5f4ff8" providerId="ADAL" clId="{F6264E92-B0FA-4C17-8589-8A520116F022}" dt="2022-01-19T17:38:57.064" v="4071" actId="20577"/>
          <ac:spMkLst>
            <pc:docMk/>
            <pc:sldMk cId="2330857245" sldId="274"/>
            <ac:spMk id="3" creationId="{E61FC4E2-72E8-4086-B17D-2CBE9D9A1113}"/>
          </ac:spMkLst>
        </pc:spChg>
      </pc:sldChg>
      <pc:sldChg chg="modNotesTx">
        <pc:chgData name="Emma Parris" userId="6c14fed1-277c-4256-a7e1-ec416c5f4ff8" providerId="ADAL" clId="{F6264E92-B0FA-4C17-8589-8A520116F022}" dt="2022-01-19T17:39:48.837" v="4076" actId="113"/>
        <pc:sldMkLst>
          <pc:docMk/>
          <pc:sldMk cId="1092161107" sldId="275"/>
        </pc:sldMkLst>
      </pc:sldChg>
    </pc:docChg>
  </pc:docChgLst>
  <pc:docChgLst>
    <pc:chgData name="Fran Green" userId="3a9597cd-032e-4279-bc02-95f307433ca9" providerId="ADAL" clId="{F1CD0FE6-F19E-4568-80ED-1B2A7C7281C4}"/>
    <pc:docChg chg="undo custSel delSld modSld modMainMaster">
      <pc:chgData name="Fran Green" userId="3a9597cd-032e-4279-bc02-95f307433ca9" providerId="ADAL" clId="{F1CD0FE6-F19E-4568-80ED-1B2A7C7281C4}" dt="2022-12-14T15:20:46.512" v="188" actId="962"/>
      <pc:docMkLst>
        <pc:docMk/>
      </pc:docMkLst>
      <pc:sldChg chg="modSp mod modNotesTx">
        <pc:chgData name="Fran Green" userId="3a9597cd-032e-4279-bc02-95f307433ca9" providerId="ADAL" clId="{F1CD0FE6-F19E-4568-80ED-1B2A7C7281C4}" dt="2022-12-13T16:14:34.189" v="127" actId="2711"/>
        <pc:sldMkLst>
          <pc:docMk/>
          <pc:sldMk cId="4179509796" sldId="256"/>
        </pc:sldMkLst>
        <pc:spChg chg="mod">
          <ac:chgData name="Fran Green" userId="3a9597cd-032e-4279-bc02-95f307433ca9" providerId="ADAL" clId="{F1CD0FE6-F19E-4568-80ED-1B2A7C7281C4}" dt="2022-12-13T16:14:34.189" v="127" actId="2711"/>
          <ac:spMkLst>
            <pc:docMk/>
            <pc:sldMk cId="4179509796" sldId="256"/>
            <ac:spMk id="2" creationId="{5856F62A-3D38-3A93-B06F-A3102FF05B69}"/>
          </ac:spMkLst>
        </pc:spChg>
      </pc:sldChg>
      <pc:sldChg chg="addSp delSp modSp mod delDesignElem chgLayout">
        <pc:chgData name="Fran Green" userId="3a9597cd-032e-4279-bc02-95f307433ca9" providerId="ADAL" clId="{F1CD0FE6-F19E-4568-80ED-1B2A7C7281C4}" dt="2022-12-13T16:33:41.171" v="182" actId="732"/>
        <pc:sldMkLst>
          <pc:docMk/>
          <pc:sldMk cId="1548458900" sldId="257"/>
        </pc:sldMkLst>
        <pc:spChg chg="mod ord">
          <ac:chgData name="Fran Green" userId="3a9597cd-032e-4279-bc02-95f307433ca9" providerId="ADAL" clId="{F1CD0FE6-F19E-4568-80ED-1B2A7C7281C4}" dt="2022-12-13T16:15:22.273" v="131" actId="2711"/>
          <ac:spMkLst>
            <pc:docMk/>
            <pc:sldMk cId="1548458900" sldId="257"/>
            <ac:spMk id="2" creationId="{A291E63E-0F19-4ED7-B35C-4EF4FA0213C6}"/>
          </ac:spMkLst>
        </pc:spChg>
        <pc:spChg chg="mod ord">
          <ac:chgData name="Fran Green" userId="3a9597cd-032e-4279-bc02-95f307433ca9" providerId="ADAL" clId="{F1CD0FE6-F19E-4568-80ED-1B2A7C7281C4}" dt="2022-12-13T16:15:31.758" v="133" actId="1076"/>
          <ac:spMkLst>
            <pc:docMk/>
            <pc:sldMk cId="1548458900" sldId="257"/>
            <ac:spMk id="3" creationId="{E61FC4E2-72E8-4086-B17D-2CBE9D9A1113}"/>
          </ac:spMkLst>
        </pc:spChg>
        <pc:spChg chg="del">
          <ac:chgData name="Fran Green" userId="3a9597cd-032e-4279-bc02-95f307433ca9" providerId="ADAL" clId="{F1CD0FE6-F19E-4568-80ED-1B2A7C7281C4}" dt="2022-12-13T11:23:01.971" v="40" actId="478"/>
          <ac:spMkLst>
            <pc:docMk/>
            <pc:sldMk cId="1548458900" sldId="257"/>
            <ac:spMk id="5" creationId="{81B53FD5-A7E5-4905-90CC-EDAE80714692}"/>
          </ac:spMkLst>
        </pc:spChg>
        <pc:spChg chg="add del mod">
          <ac:chgData name="Fran Green" userId="3a9597cd-032e-4279-bc02-95f307433ca9" providerId="ADAL" clId="{F1CD0FE6-F19E-4568-80ED-1B2A7C7281C4}" dt="2022-12-13T16:31:12.690" v="164" actId="478"/>
          <ac:spMkLst>
            <pc:docMk/>
            <pc:sldMk cId="1548458900" sldId="257"/>
            <ac:spMk id="6" creationId="{271D9F7C-6C5C-4F70-E184-9B883096F028}"/>
          </ac:spMkLst>
        </pc:spChg>
        <pc:spChg chg="del">
          <ac:chgData name="Fran Green" userId="3a9597cd-032e-4279-bc02-95f307433ca9" providerId="ADAL" clId="{F1CD0FE6-F19E-4568-80ED-1B2A7C7281C4}" dt="2022-12-13T11:23:05.321" v="41" actId="700"/>
          <ac:spMkLst>
            <pc:docMk/>
            <pc:sldMk cId="1548458900" sldId="257"/>
            <ac:spMk id="16" creationId="{D1D34770-47A8-402C-AF23-2B653F2D88C1}"/>
          </ac:spMkLst>
        </pc:spChg>
        <pc:picChg chg="add del mod">
          <ac:chgData name="Fran Green" userId="3a9597cd-032e-4279-bc02-95f307433ca9" providerId="ADAL" clId="{F1CD0FE6-F19E-4568-80ED-1B2A7C7281C4}" dt="2022-12-13T15:37:50.709" v="114"/>
          <ac:picMkLst>
            <pc:docMk/>
            <pc:sldMk cId="1548458900" sldId="257"/>
            <ac:picMk id="4" creationId="{1465DD1A-D82A-E436-6016-4B81CBBFE2F5}"/>
          </ac:picMkLst>
        </pc:picChg>
        <pc:picChg chg="del">
          <ac:chgData name="Fran Green" userId="3a9597cd-032e-4279-bc02-95f307433ca9" providerId="ADAL" clId="{F1CD0FE6-F19E-4568-80ED-1B2A7C7281C4}" dt="2022-12-13T11:23:50.620" v="50" actId="478"/>
          <ac:picMkLst>
            <pc:docMk/>
            <pc:sldMk cId="1548458900" sldId="257"/>
            <ac:picMk id="6" creationId="{00B2AEA4-44DE-44B2-A37D-51001C5A884C}"/>
          </ac:picMkLst>
        </pc:picChg>
        <pc:picChg chg="add mod modCrop">
          <ac:chgData name="Fran Green" userId="3a9597cd-032e-4279-bc02-95f307433ca9" providerId="ADAL" clId="{F1CD0FE6-F19E-4568-80ED-1B2A7C7281C4}" dt="2022-12-13T11:34:01.276" v="104" actId="1036"/>
          <ac:picMkLst>
            <pc:docMk/>
            <pc:sldMk cId="1548458900" sldId="257"/>
            <ac:picMk id="7" creationId="{C95856B5-91B1-8698-9B98-D2248C503740}"/>
          </ac:picMkLst>
        </pc:picChg>
        <pc:picChg chg="del mod modCrop">
          <ac:chgData name="Fran Green" userId="3a9597cd-032e-4279-bc02-95f307433ca9" providerId="ADAL" clId="{F1CD0FE6-F19E-4568-80ED-1B2A7C7281C4}" dt="2022-12-13T16:25:46.408" v="161" actId="478"/>
          <ac:picMkLst>
            <pc:docMk/>
            <pc:sldMk cId="1548458900" sldId="257"/>
            <ac:picMk id="8" creationId="{23777770-B312-44B7-B338-8D610FE30D2A}"/>
          </ac:picMkLst>
        </pc:picChg>
        <pc:picChg chg="add mod">
          <ac:chgData name="Fran Green" userId="3a9597cd-032e-4279-bc02-95f307433ca9" providerId="ADAL" clId="{F1CD0FE6-F19E-4568-80ED-1B2A7C7281C4}" dt="2022-12-13T11:24:09.530" v="55"/>
          <ac:picMkLst>
            <pc:docMk/>
            <pc:sldMk cId="1548458900" sldId="257"/>
            <ac:picMk id="9" creationId="{FE4B5F42-DDDD-A655-4304-420FF67558FE}"/>
          </ac:picMkLst>
        </pc:picChg>
        <pc:picChg chg="add mod modCrop">
          <ac:chgData name="Fran Green" userId="3a9597cd-032e-4279-bc02-95f307433ca9" providerId="ADAL" clId="{F1CD0FE6-F19E-4568-80ED-1B2A7C7281C4}" dt="2022-12-13T16:33:41.171" v="182" actId="732"/>
          <ac:picMkLst>
            <pc:docMk/>
            <pc:sldMk cId="1548458900" sldId="257"/>
            <ac:picMk id="11" creationId="{8991A8EB-7B8E-CFB8-0996-AC19D1A59096}"/>
          </ac:picMkLst>
        </pc:picChg>
      </pc:sldChg>
      <pc:sldChg chg="del">
        <pc:chgData name="Fran Green" userId="3a9597cd-032e-4279-bc02-95f307433ca9" providerId="ADAL" clId="{F1CD0FE6-F19E-4568-80ED-1B2A7C7281C4}" dt="2022-12-13T11:28:39.942" v="86" actId="2696"/>
        <pc:sldMkLst>
          <pc:docMk/>
          <pc:sldMk cId="232051305" sldId="266"/>
        </pc:sldMkLst>
      </pc:sldChg>
      <pc:sldChg chg="addSp delSp modSp mod">
        <pc:chgData name="Fran Green" userId="3a9597cd-032e-4279-bc02-95f307433ca9" providerId="ADAL" clId="{F1CD0FE6-F19E-4568-80ED-1B2A7C7281C4}" dt="2022-12-14T09:22:20.049" v="184" actId="1076"/>
        <pc:sldMkLst>
          <pc:docMk/>
          <pc:sldMk cId="3763939241" sldId="267"/>
        </pc:sldMkLst>
        <pc:spChg chg="mod">
          <ac:chgData name="Fran Green" userId="3a9597cd-032e-4279-bc02-95f307433ca9" providerId="ADAL" clId="{F1CD0FE6-F19E-4568-80ED-1B2A7C7281C4}" dt="2022-12-13T16:15:13.123" v="130" actId="404"/>
          <ac:spMkLst>
            <pc:docMk/>
            <pc:sldMk cId="3763939241" sldId="267"/>
            <ac:spMk id="2" creationId="{A291E63E-0F19-4ED7-B35C-4EF4FA0213C6}"/>
          </ac:spMkLst>
        </pc:spChg>
        <pc:spChg chg="mod">
          <ac:chgData name="Fran Green" userId="3a9597cd-032e-4279-bc02-95f307433ca9" providerId="ADAL" clId="{F1CD0FE6-F19E-4568-80ED-1B2A7C7281C4}" dt="2022-12-13T16:14:44.872" v="128" actId="2711"/>
          <ac:spMkLst>
            <pc:docMk/>
            <pc:sldMk cId="3763939241" sldId="267"/>
            <ac:spMk id="3" creationId="{E61FC4E2-72E8-4086-B17D-2CBE9D9A1113}"/>
          </ac:spMkLst>
        </pc:spChg>
        <pc:spChg chg="del">
          <ac:chgData name="Fran Green" userId="3a9597cd-032e-4279-bc02-95f307433ca9" providerId="ADAL" clId="{F1CD0FE6-F19E-4568-80ED-1B2A7C7281C4}" dt="2022-12-13T11:20:13.453" v="5" actId="478"/>
          <ac:spMkLst>
            <pc:docMk/>
            <pc:sldMk cId="3763939241" sldId="267"/>
            <ac:spMk id="5" creationId="{81B53FD5-A7E5-4905-90CC-EDAE80714692}"/>
          </ac:spMkLst>
        </pc:spChg>
        <pc:picChg chg="del">
          <ac:chgData name="Fran Green" userId="3a9597cd-032e-4279-bc02-95f307433ca9" providerId="ADAL" clId="{F1CD0FE6-F19E-4568-80ED-1B2A7C7281C4}" dt="2022-12-13T11:21:12.391" v="21" actId="478"/>
          <ac:picMkLst>
            <pc:docMk/>
            <pc:sldMk cId="3763939241" sldId="267"/>
            <ac:picMk id="6" creationId="{00B2AEA4-44DE-44B2-A37D-51001C5A884C}"/>
          </ac:picMkLst>
        </pc:picChg>
        <pc:picChg chg="add mod modCrop">
          <ac:chgData name="Fran Green" userId="3a9597cd-032e-4279-bc02-95f307433ca9" providerId="ADAL" clId="{F1CD0FE6-F19E-4568-80ED-1B2A7C7281C4}" dt="2022-12-13T11:22:53.700" v="39" actId="1076"/>
          <ac:picMkLst>
            <pc:docMk/>
            <pc:sldMk cId="3763939241" sldId="267"/>
            <ac:picMk id="7" creationId="{5D6A18F1-1F84-FB60-E0D3-B6B6AE183987}"/>
          </ac:picMkLst>
        </pc:picChg>
        <pc:picChg chg="mod">
          <ac:chgData name="Fran Green" userId="3a9597cd-032e-4279-bc02-95f307433ca9" providerId="ADAL" clId="{F1CD0FE6-F19E-4568-80ED-1B2A7C7281C4}" dt="2022-12-14T09:22:20.049" v="184" actId="1076"/>
          <ac:picMkLst>
            <pc:docMk/>
            <pc:sldMk cId="3763939241" sldId="267"/>
            <ac:picMk id="11" creationId="{409F034C-882F-48AD-93A8-3A76399D58B6}"/>
          </ac:picMkLst>
        </pc:picChg>
      </pc:sldChg>
      <pc:sldChg chg="addSp delSp modSp mod">
        <pc:chgData name="Fran Green" userId="3a9597cd-032e-4279-bc02-95f307433ca9" providerId="ADAL" clId="{F1CD0FE6-F19E-4568-80ED-1B2A7C7281C4}" dt="2022-12-13T16:15:45.543" v="134" actId="2711"/>
        <pc:sldMkLst>
          <pc:docMk/>
          <pc:sldMk cId="1544242928" sldId="268"/>
        </pc:sldMkLst>
        <pc:spChg chg="mod">
          <ac:chgData name="Fran Green" userId="3a9597cd-032e-4279-bc02-95f307433ca9" providerId="ADAL" clId="{F1CD0FE6-F19E-4568-80ED-1B2A7C7281C4}" dt="2022-12-13T16:15:45.543" v="134" actId="2711"/>
          <ac:spMkLst>
            <pc:docMk/>
            <pc:sldMk cId="1544242928" sldId="268"/>
            <ac:spMk id="2" creationId="{A291E63E-0F19-4ED7-B35C-4EF4FA0213C6}"/>
          </ac:spMkLst>
        </pc:spChg>
        <pc:spChg chg="del">
          <ac:chgData name="Fran Green" userId="3a9597cd-032e-4279-bc02-95f307433ca9" providerId="ADAL" clId="{F1CD0FE6-F19E-4568-80ED-1B2A7C7281C4}" dt="2022-12-13T11:24:19.097" v="57" actId="478"/>
          <ac:spMkLst>
            <pc:docMk/>
            <pc:sldMk cId="1544242928" sldId="268"/>
            <ac:spMk id="5" creationId="{81B53FD5-A7E5-4905-90CC-EDAE80714692}"/>
          </ac:spMkLst>
        </pc:spChg>
        <pc:picChg chg="add mod">
          <ac:chgData name="Fran Green" userId="3a9597cd-032e-4279-bc02-95f307433ca9" providerId="ADAL" clId="{F1CD0FE6-F19E-4568-80ED-1B2A7C7281C4}" dt="2022-12-13T11:24:53.166" v="67"/>
          <ac:picMkLst>
            <pc:docMk/>
            <pc:sldMk cId="1544242928" sldId="268"/>
            <ac:picMk id="3" creationId="{4E6B4E37-E2AB-9EB0-85EA-08AF9D74B59F}"/>
          </ac:picMkLst>
        </pc:picChg>
        <pc:picChg chg="del">
          <ac:chgData name="Fran Green" userId="3a9597cd-032e-4279-bc02-95f307433ca9" providerId="ADAL" clId="{F1CD0FE6-F19E-4568-80ED-1B2A7C7281C4}" dt="2022-12-13T11:24:51.687" v="66" actId="478"/>
          <ac:picMkLst>
            <pc:docMk/>
            <pc:sldMk cId="1544242928" sldId="268"/>
            <ac:picMk id="6" creationId="{00B2AEA4-44DE-44B2-A37D-51001C5A884C}"/>
          </ac:picMkLst>
        </pc:picChg>
        <pc:picChg chg="mod">
          <ac:chgData name="Fran Green" userId="3a9597cd-032e-4279-bc02-95f307433ca9" providerId="ADAL" clId="{F1CD0FE6-F19E-4568-80ED-1B2A7C7281C4}" dt="2022-12-13T11:24:26.669" v="60" actId="1076"/>
          <ac:picMkLst>
            <pc:docMk/>
            <pc:sldMk cId="1544242928" sldId="268"/>
            <ac:picMk id="8" creationId="{E7DC666D-5F36-491E-98B4-CCA6C2C0E4CA}"/>
          </ac:picMkLst>
        </pc:picChg>
      </pc:sldChg>
      <pc:sldChg chg="addSp delSp modSp mod">
        <pc:chgData name="Fran Green" userId="3a9597cd-032e-4279-bc02-95f307433ca9" providerId="ADAL" clId="{F1CD0FE6-F19E-4568-80ED-1B2A7C7281C4}" dt="2022-12-13T16:16:11.525" v="138" actId="1076"/>
        <pc:sldMkLst>
          <pc:docMk/>
          <pc:sldMk cId="2693840643" sldId="269"/>
        </pc:sldMkLst>
        <pc:spChg chg="mod">
          <ac:chgData name="Fran Green" userId="3a9597cd-032e-4279-bc02-95f307433ca9" providerId="ADAL" clId="{F1CD0FE6-F19E-4568-80ED-1B2A7C7281C4}" dt="2022-12-13T16:16:11.525" v="138" actId="1076"/>
          <ac:spMkLst>
            <pc:docMk/>
            <pc:sldMk cId="2693840643" sldId="269"/>
            <ac:spMk id="2" creationId="{A291E63E-0F19-4ED7-B35C-4EF4FA0213C6}"/>
          </ac:spMkLst>
        </pc:spChg>
        <pc:spChg chg="mod">
          <ac:chgData name="Fran Green" userId="3a9597cd-032e-4279-bc02-95f307433ca9" providerId="ADAL" clId="{F1CD0FE6-F19E-4568-80ED-1B2A7C7281C4}" dt="2022-12-13T16:16:08.919" v="137" actId="1076"/>
          <ac:spMkLst>
            <pc:docMk/>
            <pc:sldMk cId="2693840643" sldId="269"/>
            <ac:spMk id="3" creationId="{E61FC4E2-72E8-4086-B17D-2CBE9D9A1113}"/>
          </ac:spMkLst>
        </pc:spChg>
        <pc:spChg chg="del">
          <ac:chgData name="Fran Green" userId="3a9597cd-032e-4279-bc02-95f307433ca9" providerId="ADAL" clId="{F1CD0FE6-F19E-4568-80ED-1B2A7C7281C4}" dt="2022-12-13T11:24:36.368" v="62" actId="478"/>
          <ac:spMkLst>
            <pc:docMk/>
            <pc:sldMk cId="2693840643" sldId="269"/>
            <ac:spMk id="5" creationId="{81B53FD5-A7E5-4905-90CC-EDAE80714692}"/>
          </ac:spMkLst>
        </pc:spChg>
        <pc:picChg chg="add mod">
          <ac:chgData name="Fran Green" userId="3a9597cd-032e-4279-bc02-95f307433ca9" providerId="ADAL" clId="{F1CD0FE6-F19E-4568-80ED-1B2A7C7281C4}" dt="2022-12-13T11:33:56.507" v="103" actId="1036"/>
          <ac:picMkLst>
            <pc:docMk/>
            <pc:sldMk cId="2693840643" sldId="269"/>
            <ac:picMk id="4" creationId="{163047D0-6139-E401-EF36-D33119469B15}"/>
          </ac:picMkLst>
        </pc:picChg>
        <pc:picChg chg="del">
          <ac:chgData name="Fran Green" userId="3a9597cd-032e-4279-bc02-95f307433ca9" providerId="ADAL" clId="{F1CD0FE6-F19E-4568-80ED-1B2A7C7281C4}" dt="2022-12-13T11:24:45.168" v="64" actId="478"/>
          <ac:picMkLst>
            <pc:docMk/>
            <pc:sldMk cId="2693840643" sldId="269"/>
            <ac:picMk id="6" creationId="{00B2AEA4-44DE-44B2-A37D-51001C5A884C}"/>
          </ac:picMkLst>
        </pc:picChg>
        <pc:picChg chg="add mod">
          <ac:chgData name="Fran Green" userId="3a9597cd-032e-4279-bc02-95f307433ca9" providerId="ADAL" clId="{F1CD0FE6-F19E-4568-80ED-1B2A7C7281C4}" dt="2022-12-13T11:24:49.333" v="65"/>
          <ac:picMkLst>
            <pc:docMk/>
            <pc:sldMk cId="2693840643" sldId="269"/>
            <ac:picMk id="8" creationId="{49262EB6-6DC2-8AA7-814F-97BC91EDB001}"/>
          </ac:picMkLst>
        </pc:picChg>
      </pc:sldChg>
      <pc:sldChg chg="addSp delSp modSp mod modNotesTx">
        <pc:chgData name="Fran Green" userId="3a9597cd-032e-4279-bc02-95f307433ca9" providerId="ADAL" clId="{F1CD0FE6-F19E-4568-80ED-1B2A7C7281C4}" dt="2022-12-13T16:17:01.741" v="147" actId="1076"/>
        <pc:sldMkLst>
          <pc:docMk/>
          <pc:sldMk cId="953640916" sldId="270"/>
        </pc:sldMkLst>
        <pc:spChg chg="mod">
          <ac:chgData name="Fran Green" userId="3a9597cd-032e-4279-bc02-95f307433ca9" providerId="ADAL" clId="{F1CD0FE6-F19E-4568-80ED-1B2A7C7281C4}" dt="2022-12-13T16:17:01.741" v="147" actId="1076"/>
          <ac:spMkLst>
            <pc:docMk/>
            <pc:sldMk cId="953640916" sldId="270"/>
            <ac:spMk id="2" creationId="{A291E63E-0F19-4ED7-B35C-4EF4FA0213C6}"/>
          </ac:spMkLst>
        </pc:spChg>
        <pc:spChg chg="mod">
          <ac:chgData name="Fran Green" userId="3a9597cd-032e-4279-bc02-95f307433ca9" providerId="ADAL" clId="{F1CD0FE6-F19E-4568-80ED-1B2A7C7281C4}" dt="2022-12-13T16:16:58.350" v="146" actId="1076"/>
          <ac:spMkLst>
            <pc:docMk/>
            <pc:sldMk cId="953640916" sldId="270"/>
            <ac:spMk id="3" creationId="{E61FC4E2-72E8-4086-B17D-2CBE9D9A1113}"/>
          </ac:spMkLst>
        </pc:spChg>
        <pc:spChg chg="del">
          <ac:chgData name="Fran Green" userId="3a9597cd-032e-4279-bc02-95f307433ca9" providerId="ADAL" clId="{F1CD0FE6-F19E-4568-80ED-1B2A7C7281C4}" dt="2022-12-13T11:25:18.617" v="72" actId="478"/>
          <ac:spMkLst>
            <pc:docMk/>
            <pc:sldMk cId="953640916" sldId="270"/>
            <ac:spMk id="5" creationId="{81B53FD5-A7E5-4905-90CC-EDAE80714692}"/>
          </ac:spMkLst>
        </pc:spChg>
        <pc:picChg chg="add mod">
          <ac:chgData name="Fran Green" userId="3a9597cd-032e-4279-bc02-95f307433ca9" providerId="ADAL" clId="{F1CD0FE6-F19E-4568-80ED-1B2A7C7281C4}" dt="2022-12-13T11:31:40.846" v="98" actId="1076"/>
          <ac:picMkLst>
            <pc:docMk/>
            <pc:sldMk cId="953640916" sldId="270"/>
            <ac:picMk id="4" creationId="{D8FEC08F-C383-FB3E-3EA8-C2A5A24794BE}"/>
          </ac:picMkLst>
        </pc:picChg>
        <pc:picChg chg="del">
          <ac:chgData name="Fran Green" userId="3a9597cd-032e-4279-bc02-95f307433ca9" providerId="ADAL" clId="{F1CD0FE6-F19E-4568-80ED-1B2A7C7281C4}" dt="2022-12-13T11:33:46.646" v="101" actId="478"/>
          <ac:picMkLst>
            <pc:docMk/>
            <pc:sldMk cId="953640916" sldId="270"/>
            <ac:picMk id="6" creationId="{00B2AEA4-44DE-44B2-A37D-51001C5A884C}"/>
          </ac:picMkLst>
        </pc:picChg>
        <pc:picChg chg="add mod">
          <ac:chgData name="Fran Green" userId="3a9597cd-032e-4279-bc02-95f307433ca9" providerId="ADAL" clId="{F1CD0FE6-F19E-4568-80ED-1B2A7C7281C4}" dt="2022-12-13T11:25:24.005" v="74"/>
          <ac:picMkLst>
            <pc:docMk/>
            <pc:sldMk cId="953640916" sldId="270"/>
            <ac:picMk id="7" creationId="{8B874370-106E-0A47-1A29-B2764F76AB90}"/>
          </ac:picMkLst>
        </pc:picChg>
      </pc:sldChg>
      <pc:sldChg chg="addSp delSp modSp mod">
        <pc:chgData name="Fran Green" userId="3a9597cd-032e-4279-bc02-95f307433ca9" providerId="ADAL" clId="{F1CD0FE6-F19E-4568-80ED-1B2A7C7281C4}" dt="2022-12-13T16:17:33.414" v="153" actId="1076"/>
        <pc:sldMkLst>
          <pc:docMk/>
          <pc:sldMk cId="1585343557" sldId="271"/>
        </pc:sldMkLst>
        <pc:spChg chg="mod">
          <ac:chgData name="Fran Green" userId="3a9597cd-032e-4279-bc02-95f307433ca9" providerId="ADAL" clId="{F1CD0FE6-F19E-4568-80ED-1B2A7C7281C4}" dt="2022-12-13T16:17:31.429" v="152" actId="1076"/>
          <ac:spMkLst>
            <pc:docMk/>
            <pc:sldMk cId="1585343557" sldId="271"/>
            <ac:spMk id="2" creationId="{A291E63E-0F19-4ED7-B35C-4EF4FA0213C6}"/>
          </ac:spMkLst>
        </pc:spChg>
        <pc:spChg chg="mod">
          <ac:chgData name="Fran Green" userId="3a9597cd-032e-4279-bc02-95f307433ca9" providerId="ADAL" clId="{F1CD0FE6-F19E-4568-80ED-1B2A7C7281C4}" dt="2022-12-13T16:17:33.414" v="153" actId="1076"/>
          <ac:spMkLst>
            <pc:docMk/>
            <pc:sldMk cId="1585343557" sldId="271"/>
            <ac:spMk id="3" creationId="{E61FC4E2-72E8-4086-B17D-2CBE9D9A1113}"/>
          </ac:spMkLst>
        </pc:spChg>
        <pc:spChg chg="del">
          <ac:chgData name="Fran Green" userId="3a9597cd-032e-4279-bc02-95f307433ca9" providerId="ADAL" clId="{F1CD0FE6-F19E-4568-80ED-1B2A7C7281C4}" dt="2022-12-13T11:25:35.390" v="75" actId="478"/>
          <ac:spMkLst>
            <pc:docMk/>
            <pc:sldMk cId="1585343557" sldId="271"/>
            <ac:spMk id="5" creationId="{81B53FD5-A7E5-4905-90CC-EDAE80714692}"/>
          </ac:spMkLst>
        </pc:spChg>
        <pc:picChg chg="del">
          <ac:chgData name="Fran Green" userId="3a9597cd-032e-4279-bc02-95f307433ca9" providerId="ADAL" clId="{F1CD0FE6-F19E-4568-80ED-1B2A7C7281C4}" dt="2022-12-13T11:25:38.153" v="77" actId="478"/>
          <ac:picMkLst>
            <pc:docMk/>
            <pc:sldMk cId="1585343557" sldId="271"/>
            <ac:picMk id="6" creationId="{00B2AEA4-44DE-44B2-A37D-51001C5A884C}"/>
          </ac:picMkLst>
        </pc:picChg>
        <pc:picChg chg="add mod">
          <ac:chgData name="Fran Green" userId="3a9597cd-032e-4279-bc02-95f307433ca9" providerId="ADAL" clId="{F1CD0FE6-F19E-4568-80ED-1B2A7C7281C4}" dt="2022-12-13T11:34:11.365" v="105" actId="1036"/>
          <ac:picMkLst>
            <pc:docMk/>
            <pc:sldMk cId="1585343557" sldId="271"/>
            <ac:picMk id="7" creationId="{59A06E1E-6749-9D87-AA2B-40C098638D51}"/>
          </ac:picMkLst>
        </pc:picChg>
        <pc:picChg chg="add mod">
          <ac:chgData name="Fran Green" userId="3a9597cd-032e-4279-bc02-95f307433ca9" providerId="ADAL" clId="{F1CD0FE6-F19E-4568-80ED-1B2A7C7281C4}" dt="2022-12-13T11:25:41.858" v="78"/>
          <ac:picMkLst>
            <pc:docMk/>
            <pc:sldMk cId="1585343557" sldId="271"/>
            <ac:picMk id="8" creationId="{0C4D50FE-1ADC-BE15-8BD6-38E166B4CE21}"/>
          </ac:picMkLst>
        </pc:picChg>
      </pc:sldChg>
      <pc:sldChg chg="addSp delSp modSp mod">
        <pc:chgData name="Fran Green" userId="3a9597cd-032e-4279-bc02-95f307433ca9" providerId="ADAL" clId="{F1CD0FE6-F19E-4568-80ED-1B2A7C7281C4}" dt="2022-12-13T16:18:09.749" v="157" actId="1076"/>
        <pc:sldMkLst>
          <pc:docMk/>
          <pc:sldMk cId="2345109302" sldId="273"/>
        </pc:sldMkLst>
        <pc:spChg chg="mod">
          <ac:chgData name="Fran Green" userId="3a9597cd-032e-4279-bc02-95f307433ca9" providerId="ADAL" clId="{F1CD0FE6-F19E-4568-80ED-1B2A7C7281C4}" dt="2022-12-13T16:18:07.901" v="156" actId="1076"/>
          <ac:spMkLst>
            <pc:docMk/>
            <pc:sldMk cId="2345109302" sldId="273"/>
            <ac:spMk id="2" creationId="{A291E63E-0F19-4ED7-B35C-4EF4FA0213C6}"/>
          </ac:spMkLst>
        </pc:spChg>
        <pc:spChg chg="mod">
          <ac:chgData name="Fran Green" userId="3a9597cd-032e-4279-bc02-95f307433ca9" providerId="ADAL" clId="{F1CD0FE6-F19E-4568-80ED-1B2A7C7281C4}" dt="2022-12-13T16:18:09.749" v="157" actId="1076"/>
          <ac:spMkLst>
            <pc:docMk/>
            <pc:sldMk cId="2345109302" sldId="273"/>
            <ac:spMk id="3" creationId="{E61FC4E2-72E8-4086-B17D-2CBE9D9A1113}"/>
          </ac:spMkLst>
        </pc:spChg>
        <pc:spChg chg="del">
          <ac:chgData name="Fran Green" userId="3a9597cd-032e-4279-bc02-95f307433ca9" providerId="ADAL" clId="{F1CD0FE6-F19E-4568-80ED-1B2A7C7281C4}" dt="2022-12-13T11:25:44.688" v="79" actId="478"/>
          <ac:spMkLst>
            <pc:docMk/>
            <pc:sldMk cId="2345109302" sldId="273"/>
            <ac:spMk id="5" creationId="{81B53FD5-A7E5-4905-90CC-EDAE80714692}"/>
          </ac:spMkLst>
        </pc:spChg>
        <pc:picChg chg="del">
          <ac:chgData name="Fran Green" userId="3a9597cd-032e-4279-bc02-95f307433ca9" providerId="ADAL" clId="{F1CD0FE6-F19E-4568-80ED-1B2A7C7281C4}" dt="2022-12-13T11:34:14.253" v="106" actId="478"/>
          <ac:picMkLst>
            <pc:docMk/>
            <pc:sldMk cId="2345109302" sldId="273"/>
            <ac:picMk id="6" creationId="{00B2AEA4-44DE-44B2-A37D-51001C5A884C}"/>
          </ac:picMkLst>
        </pc:picChg>
        <pc:picChg chg="add mod">
          <ac:chgData name="Fran Green" userId="3a9597cd-032e-4279-bc02-95f307433ca9" providerId="ADAL" clId="{F1CD0FE6-F19E-4568-80ED-1B2A7C7281C4}" dt="2022-12-13T11:25:47.152" v="80"/>
          <ac:picMkLst>
            <pc:docMk/>
            <pc:sldMk cId="2345109302" sldId="273"/>
            <ac:picMk id="7" creationId="{B55A918E-0E4E-4A97-610F-117EE1278C9B}"/>
          </ac:picMkLst>
        </pc:picChg>
        <pc:picChg chg="add mod">
          <ac:chgData name="Fran Green" userId="3a9597cd-032e-4279-bc02-95f307433ca9" providerId="ADAL" clId="{F1CD0FE6-F19E-4568-80ED-1B2A7C7281C4}" dt="2022-12-13T11:25:49.263" v="81"/>
          <ac:picMkLst>
            <pc:docMk/>
            <pc:sldMk cId="2345109302" sldId="273"/>
            <ac:picMk id="8" creationId="{201B4848-09DB-726A-161A-96B784D63009}"/>
          </ac:picMkLst>
        </pc:picChg>
      </pc:sldChg>
      <pc:sldChg chg="addSp delSp modSp mod">
        <pc:chgData name="Fran Green" userId="3a9597cd-032e-4279-bc02-95f307433ca9" providerId="ADAL" clId="{F1CD0FE6-F19E-4568-80ED-1B2A7C7281C4}" dt="2022-12-13T16:25:40.244" v="160" actId="2711"/>
        <pc:sldMkLst>
          <pc:docMk/>
          <pc:sldMk cId="2330857245" sldId="274"/>
        </pc:sldMkLst>
        <pc:spChg chg="mod">
          <ac:chgData name="Fran Green" userId="3a9597cd-032e-4279-bc02-95f307433ca9" providerId="ADAL" clId="{F1CD0FE6-F19E-4568-80ED-1B2A7C7281C4}" dt="2022-12-13T16:25:28.188" v="159" actId="404"/>
          <ac:spMkLst>
            <pc:docMk/>
            <pc:sldMk cId="2330857245" sldId="274"/>
            <ac:spMk id="2" creationId="{A291E63E-0F19-4ED7-B35C-4EF4FA0213C6}"/>
          </ac:spMkLst>
        </pc:spChg>
        <pc:spChg chg="mod">
          <ac:chgData name="Fran Green" userId="3a9597cd-032e-4279-bc02-95f307433ca9" providerId="ADAL" clId="{F1CD0FE6-F19E-4568-80ED-1B2A7C7281C4}" dt="2022-12-13T16:25:40.244" v="160" actId="2711"/>
          <ac:spMkLst>
            <pc:docMk/>
            <pc:sldMk cId="2330857245" sldId="274"/>
            <ac:spMk id="3" creationId="{E61FC4E2-72E8-4086-B17D-2CBE9D9A1113}"/>
          </ac:spMkLst>
        </pc:spChg>
        <pc:spChg chg="del">
          <ac:chgData name="Fran Green" userId="3a9597cd-032e-4279-bc02-95f307433ca9" providerId="ADAL" clId="{F1CD0FE6-F19E-4568-80ED-1B2A7C7281C4}" dt="2022-12-13T11:25:51.470" v="82" actId="478"/>
          <ac:spMkLst>
            <pc:docMk/>
            <pc:sldMk cId="2330857245" sldId="274"/>
            <ac:spMk id="5" creationId="{81B53FD5-A7E5-4905-90CC-EDAE80714692}"/>
          </ac:spMkLst>
        </pc:spChg>
        <pc:picChg chg="add mod">
          <ac:chgData name="Fran Green" userId="3a9597cd-032e-4279-bc02-95f307433ca9" providerId="ADAL" clId="{F1CD0FE6-F19E-4568-80ED-1B2A7C7281C4}" dt="2022-12-13T11:25:53.477" v="84"/>
          <ac:picMkLst>
            <pc:docMk/>
            <pc:sldMk cId="2330857245" sldId="274"/>
            <ac:picMk id="4" creationId="{9CF3985C-E200-1AD2-8A8E-D83D001BA5E7}"/>
          </ac:picMkLst>
        </pc:picChg>
        <pc:picChg chg="del">
          <ac:chgData name="Fran Green" userId="3a9597cd-032e-4279-bc02-95f307433ca9" providerId="ADAL" clId="{F1CD0FE6-F19E-4568-80ED-1B2A7C7281C4}" dt="2022-12-13T11:25:53.149" v="83" actId="478"/>
          <ac:picMkLst>
            <pc:docMk/>
            <pc:sldMk cId="2330857245" sldId="274"/>
            <ac:picMk id="6" creationId="{00B2AEA4-44DE-44B2-A37D-51001C5A884C}"/>
          </ac:picMkLst>
        </pc:picChg>
      </pc:sldChg>
      <pc:sldChg chg="addSp delSp modSp mod modAnim modNotesTx">
        <pc:chgData name="Fran Green" userId="3a9597cd-032e-4279-bc02-95f307433ca9" providerId="ADAL" clId="{F1CD0FE6-F19E-4568-80ED-1B2A7C7281C4}" dt="2022-12-13T16:16:33.816" v="141" actId="404"/>
        <pc:sldMkLst>
          <pc:docMk/>
          <pc:sldMk cId="1092161107" sldId="275"/>
        </pc:sldMkLst>
        <pc:spChg chg="mod">
          <ac:chgData name="Fran Green" userId="3a9597cd-032e-4279-bc02-95f307433ca9" providerId="ADAL" clId="{F1CD0FE6-F19E-4568-80ED-1B2A7C7281C4}" dt="2022-12-13T16:16:33.816" v="141" actId="404"/>
          <ac:spMkLst>
            <pc:docMk/>
            <pc:sldMk cId="1092161107" sldId="275"/>
            <ac:spMk id="2" creationId="{A291E63E-0F19-4ED7-B35C-4EF4FA0213C6}"/>
          </ac:spMkLst>
        </pc:spChg>
        <pc:spChg chg="mod">
          <ac:chgData name="Fran Green" userId="3a9597cd-032e-4279-bc02-95f307433ca9" providerId="ADAL" clId="{F1CD0FE6-F19E-4568-80ED-1B2A7C7281C4}" dt="2022-12-13T16:16:24.646" v="139" actId="2711"/>
          <ac:spMkLst>
            <pc:docMk/>
            <pc:sldMk cId="1092161107" sldId="275"/>
            <ac:spMk id="3" creationId="{E61FC4E2-72E8-4086-B17D-2CBE9D9A1113}"/>
          </ac:spMkLst>
        </pc:spChg>
        <pc:spChg chg="del">
          <ac:chgData name="Fran Green" userId="3a9597cd-032e-4279-bc02-95f307433ca9" providerId="ADAL" clId="{F1CD0FE6-F19E-4568-80ED-1B2A7C7281C4}" dt="2022-12-13T11:25:03.092" v="68" actId="478"/>
          <ac:spMkLst>
            <pc:docMk/>
            <pc:sldMk cId="1092161107" sldId="275"/>
            <ac:spMk id="5" creationId="{81B53FD5-A7E5-4905-90CC-EDAE80714692}"/>
          </ac:spMkLst>
        </pc:spChg>
        <pc:picChg chg="add mod">
          <ac:chgData name="Fran Green" userId="3a9597cd-032e-4279-bc02-95f307433ca9" providerId="ADAL" clId="{F1CD0FE6-F19E-4568-80ED-1B2A7C7281C4}" dt="2022-12-13T11:33:52.504" v="102" actId="1036"/>
          <ac:picMkLst>
            <pc:docMk/>
            <pc:sldMk cId="1092161107" sldId="275"/>
            <ac:picMk id="4" creationId="{02DD8822-D3EB-AD08-DDC9-48C640CE3453}"/>
          </ac:picMkLst>
        </pc:picChg>
        <pc:picChg chg="del">
          <ac:chgData name="Fran Green" userId="3a9597cd-032e-4279-bc02-95f307433ca9" providerId="ADAL" clId="{F1CD0FE6-F19E-4568-80ED-1B2A7C7281C4}" dt="2022-12-13T11:25:09.017" v="70" actId="478"/>
          <ac:picMkLst>
            <pc:docMk/>
            <pc:sldMk cId="1092161107" sldId="275"/>
            <ac:picMk id="6" creationId="{00B2AEA4-44DE-44B2-A37D-51001C5A884C}"/>
          </ac:picMkLst>
        </pc:picChg>
        <pc:picChg chg="add mod">
          <ac:chgData name="Fran Green" userId="3a9597cd-032e-4279-bc02-95f307433ca9" providerId="ADAL" clId="{F1CD0FE6-F19E-4568-80ED-1B2A7C7281C4}" dt="2022-12-13T11:25:14.800" v="71"/>
          <ac:picMkLst>
            <pc:docMk/>
            <pc:sldMk cId="1092161107" sldId="275"/>
            <ac:picMk id="7" creationId="{1D7999B1-C9CF-AD0D-EDFC-2ED0211CD952}"/>
          </ac:picMkLst>
        </pc:picChg>
      </pc:sldChg>
      <pc:sldChg chg="addSp delSp modSp mod setBg chgLayout">
        <pc:chgData name="Fran Green" userId="3a9597cd-032e-4279-bc02-95f307433ca9" providerId="ADAL" clId="{F1CD0FE6-F19E-4568-80ED-1B2A7C7281C4}" dt="2022-12-13T16:14:16.201" v="125" actId="404"/>
        <pc:sldMkLst>
          <pc:docMk/>
          <pc:sldMk cId="3067603040" sldId="285"/>
        </pc:sldMkLst>
        <pc:spChg chg="mod ord">
          <ac:chgData name="Fran Green" userId="3a9597cd-032e-4279-bc02-95f307433ca9" providerId="ADAL" clId="{F1CD0FE6-F19E-4568-80ED-1B2A7C7281C4}" dt="2022-12-13T16:14:16.201" v="125" actId="404"/>
          <ac:spMkLst>
            <pc:docMk/>
            <pc:sldMk cId="3067603040" sldId="285"/>
            <ac:spMk id="2" creationId="{A291E63E-0F19-4ED7-B35C-4EF4FA0213C6}"/>
          </ac:spMkLst>
        </pc:spChg>
        <pc:spChg chg="mod ord">
          <ac:chgData name="Fran Green" userId="3a9597cd-032e-4279-bc02-95f307433ca9" providerId="ADAL" clId="{F1CD0FE6-F19E-4568-80ED-1B2A7C7281C4}" dt="2022-12-13T16:13:53.746" v="122" actId="27636"/>
          <ac:spMkLst>
            <pc:docMk/>
            <pc:sldMk cId="3067603040" sldId="285"/>
            <ac:spMk id="3" creationId="{E61FC4E2-72E8-4086-B17D-2CBE9D9A1113}"/>
          </ac:spMkLst>
        </pc:spChg>
        <pc:spChg chg="del">
          <ac:chgData name="Fran Green" userId="3a9597cd-032e-4279-bc02-95f307433ca9" providerId="ADAL" clId="{F1CD0FE6-F19E-4568-80ED-1B2A7C7281C4}" dt="2022-12-13T11:19:54.280" v="3" actId="478"/>
          <ac:spMkLst>
            <pc:docMk/>
            <pc:sldMk cId="3067603040" sldId="285"/>
            <ac:spMk id="5" creationId="{81B53FD5-A7E5-4905-90CC-EDAE80714692}"/>
          </ac:spMkLst>
        </pc:spChg>
        <pc:spChg chg="add del">
          <ac:chgData name="Fran Green" userId="3a9597cd-032e-4279-bc02-95f307433ca9" providerId="ADAL" clId="{F1CD0FE6-F19E-4568-80ED-1B2A7C7281C4}" dt="2022-12-13T11:41:05.611" v="109" actId="26606"/>
          <ac:spMkLst>
            <pc:docMk/>
            <pc:sldMk cId="3067603040" sldId="285"/>
            <ac:spMk id="11" creationId="{5E39A796-BE83-48B1-B33F-35C4A32AAB57}"/>
          </ac:spMkLst>
        </pc:spChg>
        <pc:spChg chg="add del">
          <ac:chgData name="Fran Green" userId="3a9597cd-032e-4279-bc02-95f307433ca9" providerId="ADAL" clId="{F1CD0FE6-F19E-4568-80ED-1B2A7C7281C4}" dt="2022-12-13T11:41:05.611" v="109" actId="26606"/>
          <ac:spMkLst>
            <pc:docMk/>
            <pc:sldMk cId="3067603040" sldId="285"/>
            <ac:spMk id="13" creationId="{72F84B47-E267-4194-8194-831DB7B5547F}"/>
          </ac:spMkLst>
        </pc:spChg>
        <pc:graphicFrameChg chg="add del mod">
          <ac:chgData name="Fran Green" userId="3a9597cd-032e-4279-bc02-95f307433ca9" providerId="ADAL" clId="{F1CD0FE6-F19E-4568-80ED-1B2A7C7281C4}" dt="2022-12-13T16:13:12.348" v="117" actId="478"/>
          <ac:graphicFrameMkLst>
            <pc:docMk/>
            <pc:sldMk cId="3067603040" sldId="285"/>
            <ac:graphicFrameMk id="5" creationId="{734524AB-580D-52F1-F75E-995B19DE70EE}"/>
          </ac:graphicFrameMkLst>
        </pc:graphicFrameChg>
        <pc:picChg chg="add mod">
          <ac:chgData name="Fran Green" userId="3a9597cd-032e-4279-bc02-95f307433ca9" providerId="ADAL" clId="{F1CD0FE6-F19E-4568-80ED-1B2A7C7281C4}" dt="2022-12-13T11:41:05.611" v="109" actId="26606"/>
          <ac:picMkLst>
            <pc:docMk/>
            <pc:sldMk cId="3067603040" sldId="285"/>
            <ac:picMk id="4" creationId="{DEA795D7-1EAD-5DEE-BE9A-147FEA3C0AA5}"/>
          </ac:picMkLst>
        </pc:picChg>
        <pc:picChg chg="del ord">
          <ac:chgData name="Fran Green" userId="3a9597cd-032e-4279-bc02-95f307433ca9" providerId="ADAL" clId="{F1CD0FE6-F19E-4568-80ED-1B2A7C7281C4}" dt="2022-12-13T11:41:08.346" v="110" actId="478"/>
          <ac:picMkLst>
            <pc:docMk/>
            <pc:sldMk cId="3067603040" sldId="285"/>
            <ac:picMk id="6" creationId="{00B2AEA4-44DE-44B2-A37D-51001C5A884C}"/>
          </ac:picMkLst>
        </pc:picChg>
        <pc:picChg chg="add mod">
          <ac:chgData name="Fran Green" userId="3a9597cd-032e-4279-bc02-95f307433ca9" providerId="ADAL" clId="{F1CD0FE6-F19E-4568-80ED-1B2A7C7281C4}" dt="2022-12-13T11:41:16.244" v="112" actId="1076"/>
          <ac:picMkLst>
            <pc:docMk/>
            <pc:sldMk cId="3067603040" sldId="285"/>
            <ac:picMk id="7" creationId="{2642710A-2BF2-D4C4-2A36-8C8CD3208E70}"/>
          </ac:picMkLst>
        </pc:picChg>
      </pc:sldChg>
      <pc:sldMasterChg chg="modSldLayout">
        <pc:chgData name="Fran Green" userId="3a9597cd-032e-4279-bc02-95f307433ca9" providerId="ADAL" clId="{F1CD0FE6-F19E-4568-80ED-1B2A7C7281C4}" dt="2022-12-14T15:20:46.512" v="188" actId="962"/>
        <pc:sldMasterMkLst>
          <pc:docMk/>
          <pc:sldMasterMk cId="1575549401" sldId="2147483648"/>
        </pc:sldMasterMkLst>
        <pc:sldLayoutChg chg="setBg">
          <pc:chgData name="Fran Green" userId="3a9597cd-032e-4279-bc02-95f307433ca9" providerId="ADAL" clId="{F1CD0FE6-F19E-4568-80ED-1B2A7C7281C4}" dt="2022-12-13T11:19:47.667" v="2"/>
          <pc:sldLayoutMkLst>
            <pc:docMk/>
            <pc:sldMasterMk cId="1575549401" sldId="2147483648"/>
            <pc:sldLayoutMk cId="3053433576" sldId="2147483650"/>
          </pc:sldLayoutMkLst>
        </pc:sldLayoutChg>
        <pc:sldLayoutChg chg="addSp delSp modSp mod">
          <pc:chgData name="Fran Green" userId="3a9597cd-032e-4279-bc02-95f307433ca9" providerId="ADAL" clId="{F1CD0FE6-F19E-4568-80ED-1B2A7C7281C4}" dt="2022-12-14T15:20:46.512" v="188" actId="962"/>
          <pc:sldLayoutMkLst>
            <pc:docMk/>
            <pc:sldMasterMk cId="1575549401" sldId="2147483648"/>
            <pc:sldLayoutMk cId="231292363" sldId="2147483660"/>
          </pc:sldLayoutMkLst>
          <pc:picChg chg="add mod">
            <ac:chgData name="Fran Green" userId="3a9597cd-032e-4279-bc02-95f307433ca9" providerId="ADAL" clId="{F1CD0FE6-F19E-4568-80ED-1B2A7C7281C4}" dt="2022-12-14T15:20:46.512" v="188" actId="962"/>
            <ac:picMkLst>
              <pc:docMk/>
              <pc:sldMasterMk cId="1575549401" sldId="2147483648"/>
              <pc:sldLayoutMk cId="231292363" sldId="2147483660"/>
              <ac:picMk id="4" creationId="{914CF6DB-CD0B-DDFD-2CA3-D4D48E9D9ADA}"/>
            </ac:picMkLst>
          </pc:picChg>
          <pc:picChg chg="del">
            <ac:chgData name="Fran Green" userId="3a9597cd-032e-4279-bc02-95f307433ca9" providerId="ADAL" clId="{F1CD0FE6-F19E-4568-80ED-1B2A7C7281C4}" dt="2022-12-14T15:20:39.725" v="185" actId="478"/>
            <ac:picMkLst>
              <pc:docMk/>
              <pc:sldMasterMk cId="1575549401" sldId="2147483648"/>
              <pc:sldLayoutMk cId="231292363" sldId="2147483660"/>
              <ac:picMk id="8" creationId="{1E30C096-C78A-89B5-1E8E-DE0F465B78EF}"/>
            </ac:picMkLst>
          </pc:picChg>
        </pc:sldLayoutChg>
      </pc:sldMasterChg>
    </pc:docChg>
  </pc:docChgLst>
  <pc:docChgLst>
    <pc:chgData name="Anna Morrison" userId="7eae6f2c-8375-4b1b-a6c5-74d79ab14498" providerId="ADAL" clId="{F18672E6-4471-4269-B378-224BC7E72F9B}"/>
    <pc:docChg chg="undo custSel addSld delSld modSld sldOrd">
      <pc:chgData name="Anna Morrison" userId="7eae6f2c-8375-4b1b-a6c5-74d79ab14498" providerId="ADAL" clId="{F18672E6-4471-4269-B378-224BC7E72F9B}" dt="2022-01-19T21:05:41.849" v="1059" actId="13926"/>
      <pc:docMkLst>
        <pc:docMk/>
      </pc:docMkLst>
      <pc:sldChg chg="addSp delSp modSp mod setBg modNotesTx">
        <pc:chgData name="Anna Morrison" userId="7eae6f2c-8375-4b1b-a6c5-74d79ab14498" providerId="ADAL" clId="{F18672E6-4471-4269-B378-224BC7E72F9B}" dt="2022-01-19T21:02:39.324" v="958" actId="20577"/>
        <pc:sldMkLst>
          <pc:docMk/>
          <pc:sldMk cId="1548458900" sldId="257"/>
        </pc:sldMkLst>
        <pc:spChg chg="mod">
          <ac:chgData name="Anna Morrison" userId="7eae6f2c-8375-4b1b-a6c5-74d79ab14498" providerId="ADAL" clId="{F18672E6-4471-4269-B378-224BC7E72F9B}" dt="2022-01-19T12:13:56.267" v="643" actId="20577"/>
          <ac:spMkLst>
            <pc:docMk/>
            <pc:sldMk cId="1548458900" sldId="257"/>
            <ac:spMk id="2" creationId="{A291E63E-0F19-4ED7-B35C-4EF4FA0213C6}"/>
          </ac:spMkLst>
        </pc:spChg>
        <pc:spChg chg="mod">
          <ac:chgData name="Anna Morrison" userId="7eae6f2c-8375-4b1b-a6c5-74d79ab14498" providerId="ADAL" clId="{F18672E6-4471-4269-B378-224BC7E72F9B}" dt="2022-01-19T12:14:38.761" v="718" actId="20577"/>
          <ac:spMkLst>
            <pc:docMk/>
            <pc:sldMk cId="1548458900" sldId="257"/>
            <ac:spMk id="3" creationId="{E61FC4E2-72E8-4086-B17D-2CBE9D9A1113}"/>
          </ac:spMkLst>
        </pc:spChg>
        <pc:spChg chg="add del">
          <ac:chgData name="Anna Morrison" userId="7eae6f2c-8375-4b1b-a6c5-74d79ab14498" providerId="ADAL" clId="{F18672E6-4471-4269-B378-224BC7E72F9B}" dt="2022-01-19T05:18:33.137" v="508" actId="26606"/>
          <ac:spMkLst>
            <pc:docMk/>
            <pc:sldMk cId="1548458900" sldId="257"/>
            <ac:spMk id="11" creationId="{D1D34770-47A8-402C-AF23-2B653F2D88C1}"/>
          </ac:spMkLst>
        </pc:spChg>
        <pc:spChg chg="add">
          <ac:chgData name="Anna Morrison" userId="7eae6f2c-8375-4b1b-a6c5-74d79ab14498" providerId="ADAL" clId="{F18672E6-4471-4269-B378-224BC7E72F9B}" dt="2022-01-19T05:18:33.137" v="508" actId="26606"/>
          <ac:spMkLst>
            <pc:docMk/>
            <pc:sldMk cId="1548458900" sldId="257"/>
            <ac:spMk id="16" creationId="{D1D34770-47A8-402C-AF23-2B653F2D88C1}"/>
          </ac:spMkLst>
        </pc:spChg>
        <pc:picChg chg="add del mod ord">
          <ac:chgData name="Anna Morrison" userId="7eae6f2c-8375-4b1b-a6c5-74d79ab14498" providerId="ADAL" clId="{F18672E6-4471-4269-B378-224BC7E72F9B}" dt="2022-01-19T05:18:14.741" v="504" actId="478"/>
          <ac:picMkLst>
            <pc:docMk/>
            <pc:sldMk cId="1548458900" sldId="257"/>
            <ac:picMk id="4" creationId="{652B4E8B-5C47-4C47-AC11-B7A74A724EDE}"/>
          </ac:picMkLst>
        </pc:picChg>
        <pc:picChg chg="add mod ord">
          <ac:chgData name="Anna Morrison" userId="7eae6f2c-8375-4b1b-a6c5-74d79ab14498" providerId="ADAL" clId="{F18672E6-4471-4269-B378-224BC7E72F9B}" dt="2022-01-19T05:18:33.137" v="508" actId="26606"/>
          <ac:picMkLst>
            <pc:docMk/>
            <pc:sldMk cId="1548458900" sldId="257"/>
            <ac:picMk id="8" creationId="{23777770-B312-44B7-B338-8D610FE30D2A}"/>
          </ac:picMkLst>
        </pc:picChg>
      </pc:sldChg>
      <pc:sldChg chg="addSp modSp mod modNotesTx">
        <pc:chgData name="Anna Morrison" userId="7eae6f2c-8375-4b1b-a6c5-74d79ab14498" providerId="ADAL" clId="{F18672E6-4471-4269-B378-224BC7E72F9B}" dt="2022-01-19T21:02:12.337" v="956" actId="113"/>
        <pc:sldMkLst>
          <pc:docMk/>
          <pc:sldMk cId="232051305" sldId="266"/>
        </pc:sldMkLst>
        <pc:spChg chg="add mod">
          <ac:chgData name="Anna Morrison" userId="7eae6f2c-8375-4b1b-a6c5-74d79ab14498" providerId="ADAL" clId="{F18672E6-4471-4269-B378-224BC7E72F9B}" dt="2022-01-19T12:27:09.909" v="937" actId="14100"/>
          <ac:spMkLst>
            <pc:docMk/>
            <pc:sldMk cId="232051305" sldId="266"/>
            <ac:spMk id="8" creationId="{B85649F9-A634-4BED-99F7-BC94905E1967}"/>
          </ac:spMkLst>
        </pc:spChg>
      </pc:sldChg>
      <pc:sldChg chg="addSp delSp modSp mod">
        <pc:chgData name="Anna Morrison" userId="7eae6f2c-8375-4b1b-a6c5-74d79ab14498" providerId="ADAL" clId="{F18672E6-4471-4269-B378-224BC7E72F9B}" dt="2022-01-19T05:23:21.679" v="538" actId="255"/>
        <pc:sldMkLst>
          <pc:docMk/>
          <pc:sldMk cId="3763939241" sldId="267"/>
        </pc:sldMkLst>
        <pc:spChg chg="mod">
          <ac:chgData name="Anna Morrison" userId="7eae6f2c-8375-4b1b-a6c5-74d79ab14498" providerId="ADAL" clId="{F18672E6-4471-4269-B378-224BC7E72F9B}" dt="2022-01-19T05:23:21.679" v="538" actId="255"/>
          <ac:spMkLst>
            <pc:docMk/>
            <pc:sldMk cId="3763939241" sldId="267"/>
            <ac:spMk id="3" creationId="{E61FC4E2-72E8-4086-B17D-2CBE9D9A1113}"/>
          </ac:spMkLst>
        </pc:spChg>
        <pc:picChg chg="add del mod">
          <ac:chgData name="Anna Morrison" userId="7eae6f2c-8375-4b1b-a6c5-74d79ab14498" providerId="ADAL" clId="{F18672E6-4471-4269-B378-224BC7E72F9B}" dt="2022-01-19T05:05:24.415" v="440" actId="21"/>
          <ac:picMkLst>
            <pc:docMk/>
            <pc:sldMk cId="3763939241" sldId="267"/>
            <ac:picMk id="7" creationId="{BCF25AD7-6EA0-4F27-9F41-CD672FFCFE31}"/>
          </ac:picMkLst>
        </pc:picChg>
        <pc:picChg chg="add del mod">
          <ac:chgData name="Anna Morrison" userId="7eae6f2c-8375-4b1b-a6c5-74d79ab14498" providerId="ADAL" clId="{F18672E6-4471-4269-B378-224BC7E72F9B}" dt="2022-01-19T05:10:50.446" v="474" actId="478"/>
          <ac:picMkLst>
            <pc:docMk/>
            <pc:sldMk cId="3763939241" sldId="267"/>
            <ac:picMk id="8" creationId="{3E5B6B1C-4734-47B0-A21A-469022CD822D}"/>
          </ac:picMkLst>
        </pc:picChg>
        <pc:picChg chg="add mod">
          <ac:chgData name="Anna Morrison" userId="7eae6f2c-8375-4b1b-a6c5-74d79ab14498" providerId="ADAL" clId="{F18672E6-4471-4269-B378-224BC7E72F9B}" dt="2022-01-19T05:13:30.169" v="494" actId="167"/>
          <ac:picMkLst>
            <pc:docMk/>
            <pc:sldMk cId="3763939241" sldId="267"/>
            <ac:picMk id="11" creationId="{409F034C-882F-48AD-93A8-3A76399D58B6}"/>
          </ac:picMkLst>
        </pc:picChg>
        <pc:picChg chg="add del mod">
          <ac:chgData name="Anna Morrison" userId="7eae6f2c-8375-4b1b-a6c5-74d79ab14498" providerId="ADAL" clId="{F18672E6-4471-4269-B378-224BC7E72F9B}" dt="2022-01-19T05:11:45.923" v="478" actId="478"/>
          <ac:picMkLst>
            <pc:docMk/>
            <pc:sldMk cId="3763939241" sldId="267"/>
            <ac:picMk id="1026" creationId="{31D404A0-8669-4229-83F5-3CD28D335590}"/>
          </ac:picMkLst>
        </pc:picChg>
        <pc:picChg chg="add del mod">
          <ac:chgData name="Anna Morrison" userId="7eae6f2c-8375-4b1b-a6c5-74d79ab14498" providerId="ADAL" clId="{F18672E6-4471-4269-B378-224BC7E72F9B}" dt="2022-01-19T05:13:02.650" v="487" actId="21"/>
          <ac:picMkLst>
            <pc:docMk/>
            <pc:sldMk cId="3763939241" sldId="267"/>
            <ac:picMk id="1028" creationId="{71FB27ED-16E9-4548-A174-7241F7530539}"/>
          </ac:picMkLst>
        </pc:picChg>
      </pc:sldChg>
      <pc:sldChg chg="addSp delSp modSp mod ord modNotesTx">
        <pc:chgData name="Anna Morrison" userId="7eae6f2c-8375-4b1b-a6c5-74d79ab14498" providerId="ADAL" clId="{F18672E6-4471-4269-B378-224BC7E72F9B}" dt="2022-01-19T21:03:24.182" v="1043" actId="20577"/>
        <pc:sldMkLst>
          <pc:docMk/>
          <pc:sldMk cId="1544242928" sldId="268"/>
        </pc:sldMkLst>
        <pc:spChg chg="del">
          <ac:chgData name="Anna Morrison" userId="7eae6f2c-8375-4b1b-a6c5-74d79ab14498" providerId="ADAL" clId="{F18672E6-4471-4269-B378-224BC7E72F9B}" dt="2022-01-19T05:15:13.187" v="499" actId="478"/>
          <ac:spMkLst>
            <pc:docMk/>
            <pc:sldMk cId="1544242928" sldId="268"/>
            <ac:spMk id="3" creationId="{E61FC4E2-72E8-4086-B17D-2CBE9D9A1113}"/>
          </ac:spMkLst>
        </pc:spChg>
        <pc:spChg chg="add del mod">
          <ac:chgData name="Anna Morrison" userId="7eae6f2c-8375-4b1b-a6c5-74d79ab14498" providerId="ADAL" clId="{F18672E6-4471-4269-B378-224BC7E72F9B}" dt="2022-01-19T05:15:14.580" v="500" actId="478"/>
          <ac:spMkLst>
            <pc:docMk/>
            <pc:sldMk cId="1544242928" sldId="268"/>
            <ac:spMk id="7" creationId="{6248E6C2-BA95-4019-8DD0-2486FCF4F712}"/>
          </ac:spMkLst>
        </pc:spChg>
        <pc:picChg chg="add mod">
          <ac:chgData name="Anna Morrison" userId="7eae6f2c-8375-4b1b-a6c5-74d79ab14498" providerId="ADAL" clId="{F18672E6-4471-4269-B378-224BC7E72F9B}" dt="2022-01-19T05:15:14.965" v="501"/>
          <ac:picMkLst>
            <pc:docMk/>
            <pc:sldMk cId="1544242928" sldId="268"/>
            <ac:picMk id="8" creationId="{E7DC666D-5F36-491E-98B4-CCA6C2C0E4CA}"/>
          </ac:picMkLst>
        </pc:picChg>
      </pc:sldChg>
      <pc:sldChg chg="addSp delSp modSp mod setBg modAnim modNotesTx">
        <pc:chgData name="Anna Morrison" userId="7eae6f2c-8375-4b1b-a6c5-74d79ab14498" providerId="ADAL" clId="{F18672E6-4471-4269-B378-224BC7E72F9B}" dt="2022-01-19T21:03:38.309" v="1046" actId="20577"/>
        <pc:sldMkLst>
          <pc:docMk/>
          <pc:sldMk cId="2693840643" sldId="269"/>
        </pc:sldMkLst>
        <pc:spChg chg="mod">
          <ac:chgData name="Anna Morrison" userId="7eae6f2c-8375-4b1b-a6c5-74d79ab14498" providerId="ADAL" clId="{F18672E6-4471-4269-B378-224BC7E72F9B}" dt="2022-01-19T05:05:50.818" v="443" actId="26606"/>
          <ac:spMkLst>
            <pc:docMk/>
            <pc:sldMk cId="2693840643" sldId="269"/>
            <ac:spMk id="2" creationId="{A291E63E-0F19-4ED7-B35C-4EF4FA0213C6}"/>
          </ac:spMkLst>
        </pc:spChg>
        <pc:spChg chg="mod">
          <ac:chgData name="Anna Morrison" userId="7eae6f2c-8375-4b1b-a6c5-74d79ab14498" providerId="ADAL" clId="{F18672E6-4471-4269-B378-224BC7E72F9B}" dt="2022-01-19T12:15:09.497" v="745" actId="20577"/>
          <ac:spMkLst>
            <pc:docMk/>
            <pc:sldMk cId="2693840643" sldId="269"/>
            <ac:spMk id="3" creationId="{E61FC4E2-72E8-4086-B17D-2CBE9D9A1113}"/>
          </ac:spMkLst>
        </pc:spChg>
        <pc:spChg chg="add">
          <ac:chgData name="Anna Morrison" userId="7eae6f2c-8375-4b1b-a6c5-74d79ab14498" providerId="ADAL" clId="{F18672E6-4471-4269-B378-224BC7E72F9B}" dt="2022-01-19T05:05:50.818" v="443" actId="26606"/>
          <ac:spMkLst>
            <pc:docMk/>
            <pc:sldMk cId="2693840643" sldId="269"/>
            <ac:spMk id="12" creationId="{D1D34770-47A8-402C-AF23-2B653F2D88C1}"/>
          </ac:spMkLst>
        </pc:spChg>
        <pc:picChg chg="add mod ord">
          <ac:chgData name="Anna Morrison" userId="7eae6f2c-8375-4b1b-a6c5-74d79ab14498" providerId="ADAL" clId="{F18672E6-4471-4269-B378-224BC7E72F9B}" dt="2022-01-19T05:05:50.818" v="443" actId="26606"/>
          <ac:picMkLst>
            <pc:docMk/>
            <pc:sldMk cId="2693840643" sldId="269"/>
            <ac:picMk id="7" creationId="{7600AEE8-13A9-4F05-8724-A354E76E6FEE}"/>
          </ac:picMkLst>
        </pc:picChg>
        <pc:picChg chg="add del mod">
          <ac:chgData name="Anna Morrison" userId="7eae6f2c-8375-4b1b-a6c5-74d79ab14498" providerId="ADAL" clId="{F18672E6-4471-4269-B378-224BC7E72F9B}" dt="2022-01-19T05:13:18.877" v="491" actId="21"/>
          <ac:picMkLst>
            <pc:docMk/>
            <pc:sldMk cId="2693840643" sldId="269"/>
            <ac:picMk id="8" creationId="{EB5F9CA4-EB27-4874-96B5-3252250CCE0A}"/>
          </ac:picMkLst>
        </pc:picChg>
      </pc:sldChg>
      <pc:sldChg chg="addSp delSp modSp mod setBg delAnim modNotesTx">
        <pc:chgData name="Anna Morrison" userId="7eae6f2c-8375-4b1b-a6c5-74d79ab14498" providerId="ADAL" clId="{F18672E6-4471-4269-B378-224BC7E72F9B}" dt="2022-01-19T21:04:27.604" v="1052" actId="20577"/>
        <pc:sldMkLst>
          <pc:docMk/>
          <pc:sldMk cId="953640916" sldId="270"/>
        </pc:sldMkLst>
        <pc:spChg chg="mod">
          <ac:chgData name="Anna Morrison" userId="7eae6f2c-8375-4b1b-a6c5-74d79ab14498" providerId="ADAL" clId="{F18672E6-4471-4269-B378-224BC7E72F9B}" dt="2022-01-19T05:19:52.968" v="515" actId="26606"/>
          <ac:spMkLst>
            <pc:docMk/>
            <pc:sldMk cId="953640916" sldId="270"/>
            <ac:spMk id="2" creationId="{A291E63E-0F19-4ED7-B35C-4EF4FA0213C6}"/>
          </ac:spMkLst>
        </pc:spChg>
        <pc:spChg chg="mod">
          <ac:chgData name="Anna Morrison" userId="7eae6f2c-8375-4b1b-a6c5-74d79ab14498" providerId="ADAL" clId="{F18672E6-4471-4269-B378-224BC7E72F9B}" dt="2022-01-19T12:15:50.556" v="754" actId="20577"/>
          <ac:spMkLst>
            <pc:docMk/>
            <pc:sldMk cId="953640916" sldId="270"/>
            <ac:spMk id="3" creationId="{E61FC4E2-72E8-4086-B17D-2CBE9D9A1113}"/>
          </ac:spMkLst>
        </pc:spChg>
        <pc:spChg chg="del">
          <ac:chgData name="Anna Morrison" userId="7eae6f2c-8375-4b1b-a6c5-74d79ab14498" providerId="ADAL" clId="{F18672E6-4471-4269-B378-224BC7E72F9B}" dt="2022-01-19T05:07:36.855" v="451" actId="478"/>
          <ac:spMkLst>
            <pc:docMk/>
            <pc:sldMk cId="953640916" sldId="270"/>
            <ac:spMk id="7" creationId="{7083C55D-E998-42E9-A74C-497C4BDEBD03}"/>
          </ac:spMkLst>
        </pc:spChg>
        <pc:spChg chg="del">
          <ac:chgData name="Anna Morrison" userId="7eae6f2c-8375-4b1b-a6c5-74d79ab14498" providerId="ADAL" clId="{F18672E6-4471-4269-B378-224BC7E72F9B}" dt="2022-01-19T05:07:35.169" v="450" actId="478"/>
          <ac:spMkLst>
            <pc:docMk/>
            <pc:sldMk cId="953640916" sldId="270"/>
            <ac:spMk id="8" creationId="{A611D964-244B-4170-86B6-B2AE30D3403C}"/>
          </ac:spMkLst>
        </pc:spChg>
        <pc:spChg chg="del">
          <ac:chgData name="Anna Morrison" userId="7eae6f2c-8375-4b1b-a6c5-74d79ab14498" providerId="ADAL" clId="{F18672E6-4471-4269-B378-224BC7E72F9B}" dt="2022-01-19T05:07:32.998" v="449" actId="478"/>
          <ac:spMkLst>
            <pc:docMk/>
            <pc:sldMk cId="953640916" sldId="270"/>
            <ac:spMk id="9" creationId="{CC08697F-4E54-40D5-94AA-BE8BC3BFA159}"/>
          </ac:spMkLst>
        </pc:spChg>
        <pc:spChg chg="add del">
          <ac:chgData name="Anna Morrison" userId="7eae6f2c-8375-4b1b-a6c5-74d79ab14498" providerId="ADAL" clId="{F18672E6-4471-4269-B378-224BC7E72F9B}" dt="2022-01-19T05:19:52.968" v="515" actId="26606"/>
          <ac:spMkLst>
            <pc:docMk/>
            <pc:sldMk cId="953640916" sldId="270"/>
            <ac:spMk id="11" creationId="{79477870-C64A-4E35-8F2F-05B7114F3C74}"/>
          </ac:spMkLst>
        </pc:spChg>
        <pc:spChg chg="add del">
          <ac:chgData name="Anna Morrison" userId="7eae6f2c-8375-4b1b-a6c5-74d79ab14498" providerId="ADAL" clId="{F18672E6-4471-4269-B378-224BC7E72F9B}" dt="2022-01-19T05:19:52.968" v="515" actId="26606"/>
          <ac:spMkLst>
            <pc:docMk/>
            <pc:sldMk cId="953640916" sldId="270"/>
            <ac:spMk id="13" creationId="{8AEA628B-C8FF-4D0B-B111-F101F580B15D}"/>
          </ac:spMkLst>
        </pc:spChg>
        <pc:spChg chg="add del">
          <ac:chgData name="Anna Morrison" userId="7eae6f2c-8375-4b1b-a6c5-74d79ab14498" providerId="ADAL" clId="{F18672E6-4471-4269-B378-224BC7E72F9B}" dt="2022-01-19T05:19:52.968" v="515" actId="26606"/>
          <ac:spMkLst>
            <pc:docMk/>
            <pc:sldMk cId="953640916" sldId="270"/>
            <ac:spMk id="15" creationId="{42663BD0-064C-40FC-A331-F49FCA9536AA}"/>
          </ac:spMkLst>
        </pc:spChg>
        <pc:spChg chg="add del">
          <ac:chgData name="Anna Morrison" userId="7eae6f2c-8375-4b1b-a6c5-74d79ab14498" providerId="ADAL" clId="{F18672E6-4471-4269-B378-224BC7E72F9B}" dt="2022-01-19T05:19:52.968" v="514" actId="26606"/>
          <ac:spMkLst>
            <pc:docMk/>
            <pc:sldMk cId="953640916" sldId="270"/>
            <ac:spMk id="20" creationId="{C413D172-8B6A-47F5-9813-DE455773F3FB}"/>
          </ac:spMkLst>
        </pc:spChg>
        <pc:spChg chg="add">
          <ac:chgData name="Anna Morrison" userId="7eae6f2c-8375-4b1b-a6c5-74d79ab14498" providerId="ADAL" clId="{F18672E6-4471-4269-B378-224BC7E72F9B}" dt="2022-01-19T05:19:52.968" v="515" actId="26606"/>
          <ac:spMkLst>
            <pc:docMk/>
            <pc:sldMk cId="953640916" sldId="270"/>
            <ac:spMk id="22" creationId="{D1D34770-47A8-402C-AF23-2B653F2D88C1}"/>
          </ac:spMkLst>
        </pc:spChg>
        <pc:picChg chg="add del mod ord">
          <ac:chgData name="Anna Morrison" userId="7eae6f2c-8375-4b1b-a6c5-74d79ab14498" providerId="ADAL" clId="{F18672E6-4471-4269-B378-224BC7E72F9B}" dt="2022-01-19T05:18:09.163" v="503" actId="21"/>
          <ac:picMkLst>
            <pc:docMk/>
            <pc:sldMk cId="953640916" sldId="270"/>
            <ac:picMk id="4" creationId="{9504F707-C170-45C6-B7D8-4D1A304583AF}"/>
          </ac:picMkLst>
        </pc:picChg>
        <pc:picChg chg="add mod ord modCrop">
          <ac:chgData name="Anna Morrison" userId="7eae6f2c-8375-4b1b-a6c5-74d79ab14498" providerId="ADAL" clId="{F18672E6-4471-4269-B378-224BC7E72F9B}" dt="2022-01-19T05:20:12.727" v="518" actId="732"/>
          <ac:picMkLst>
            <pc:docMk/>
            <pc:sldMk cId="953640916" sldId="270"/>
            <ac:picMk id="12" creationId="{00A8B08B-AB46-4017-9847-A953034CE8E4}"/>
          </ac:picMkLst>
        </pc:picChg>
      </pc:sldChg>
      <pc:sldChg chg="addSp delSp modSp mod setBg modAnim">
        <pc:chgData name="Anna Morrison" userId="7eae6f2c-8375-4b1b-a6c5-74d79ab14498" providerId="ADAL" clId="{F18672E6-4471-4269-B378-224BC7E72F9B}" dt="2022-01-19T05:24:11.969" v="552" actId="13926"/>
        <pc:sldMkLst>
          <pc:docMk/>
          <pc:sldMk cId="1585343557" sldId="271"/>
        </pc:sldMkLst>
        <pc:spChg chg="mod">
          <ac:chgData name="Anna Morrison" userId="7eae6f2c-8375-4b1b-a6c5-74d79ab14498" providerId="ADAL" clId="{F18672E6-4471-4269-B378-224BC7E72F9B}" dt="2022-01-19T05:20:41.843" v="519" actId="26606"/>
          <ac:spMkLst>
            <pc:docMk/>
            <pc:sldMk cId="1585343557" sldId="271"/>
            <ac:spMk id="2" creationId="{A291E63E-0F19-4ED7-B35C-4EF4FA0213C6}"/>
          </ac:spMkLst>
        </pc:spChg>
        <pc:spChg chg="mod">
          <ac:chgData name="Anna Morrison" userId="7eae6f2c-8375-4b1b-a6c5-74d79ab14498" providerId="ADAL" clId="{F18672E6-4471-4269-B378-224BC7E72F9B}" dt="2022-01-19T05:24:11.969" v="552" actId="13926"/>
          <ac:spMkLst>
            <pc:docMk/>
            <pc:sldMk cId="1585343557" sldId="271"/>
            <ac:spMk id="3" creationId="{E61FC4E2-72E8-4086-B17D-2CBE9D9A1113}"/>
          </ac:spMkLst>
        </pc:spChg>
        <pc:spChg chg="add del">
          <ac:chgData name="Anna Morrison" userId="7eae6f2c-8375-4b1b-a6c5-74d79ab14498" providerId="ADAL" clId="{F18672E6-4471-4269-B378-224BC7E72F9B}" dt="2022-01-19T05:20:41.843" v="519" actId="26606"/>
          <ac:spMkLst>
            <pc:docMk/>
            <pc:sldMk cId="1585343557" sldId="271"/>
            <ac:spMk id="11" creationId="{79477870-C64A-4E35-8F2F-05B7114F3C74}"/>
          </ac:spMkLst>
        </pc:spChg>
        <pc:spChg chg="add del">
          <ac:chgData name="Anna Morrison" userId="7eae6f2c-8375-4b1b-a6c5-74d79ab14498" providerId="ADAL" clId="{F18672E6-4471-4269-B378-224BC7E72F9B}" dt="2022-01-19T05:20:41.843" v="519" actId="26606"/>
          <ac:spMkLst>
            <pc:docMk/>
            <pc:sldMk cId="1585343557" sldId="271"/>
            <ac:spMk id="13" creationId="{8AEA628B-C8FF-4D0B-B111-F101F580B15D}"/>
          </ac:spMkLst>
        </pc:spChg>
        <pc:spChg chg="add del">
          <ac:chgData name="Anna Morrison" userId="7eae6f2c-8375-4b1b-a6c5-74d79ab14498" providerId="ADAL" clId="{F18672E6-4471-4269-B378-224BC7E72F9B}" dt="2022-01-19T05:20:41.843" v="519" actId="26606"/>
          <ac:spMkLst>
            <pc:docMk/>
            <pc:sldMk cId="1585343557" sldId="271"/>
            <ac:spMk id="15" creationId="{42663BD0-064C-40FC-A331-F49FCA9536AA}"/>
          </ac:spMkLst>
        </pc:spChg>
        <pc:spChg chg="add">
          <ac:chgData name="Anna Morrison" userId="7eae6f2c-8375-4b1b-a6c5-74d79ab14498" providerId="ADAL" clId="{F18672E6-4471-4269-B378-224BC7E72F9B}" dt="2022-01-19T05:20:41.843" v="519" actId="26606"/>
          <ac:spMkLst>
            <pc:docMk/>
            <pc:sldMk cId="1585343557" sldId="271"/>
            <ac:spMk id="20" creationId="{D1D34770-47A8-402C-AF23-2B653F2D88C1}"/>
          </ac:spMkLst>
        </pc:spChg>
        <pc:picChg chg="add mod ord">
          <ac:chgData name="Anna Morrison" userId="7eae6f2c-8375-4b1b-a6c5-74d79ab14498" providerId="ADAL" clId="{F18672E6-4471-4269-B378-224BC7E72F9B}" dt="2022-01-19T05:20:41.843" v="519" actId="26606"/>
          <ac:picMkLst>
            <pc:docMk/>
            <pc:sldMk cId="1585343557" sldId="271"/>
            <ac:picMk id="4" creationId="{14170A4A-4609-452A-BD6D-84F5D89E9A6C}"/>
          </ac:picMkLst>
        </pc:picChg>
      </pc:sldChg>
      <pc:sldChg chg="modSp del mod ord">
        <pc:chgData name="Anna Morrison" userId="7eae6f2c-8375-4b1b-a6c5-74d79ab14498" providerId="ADAL" clId="{F18672E6-4471-4269-B378-224BC7E72F9B}" dt="2022-01-19T05:02:45.719" v="434" actId="47"/>
        <pc:sldMkLst>
          <pc:docMk/>
          <pc:sldMk cId="847464669" sldId="272"/>
        </pc:sldMkLst>
        <pc:spChg chg="mod">
          <ac:chgData name="Anna Morrison" userId="7eae6f2c-8375-4b1b-a6c5-74d79ab14498" providerId="ADAL" clId="{F18672E6-4471-4269-B378-224BC7E72F9B}" dt="2022-01-19T05:02:37.821" v="432" actId="21"/>
          <ac:spMkLst>
            <pc:docMk/>
            <pc:sldMk cId="847464669" sldId="272"/>
            <ac:spMk id="3" creationId="{E61FC4E2-72E8-4086-B17D-2CBE9D9A1113}"/>
          </ac:spMkLst>
        </pc:spChg>
      </pc:sldChg>
      <pc:sldChg chg="addSp delSp modSp mod setBg modNotesTx">
        <pc:chgData name="Anna Morrison" userId="7eae6f2c-8375-4b1b-a6c5-74d79ab14498" providerId="ADAL" clId="{F18672E6-4471-4269-B378-224BC7E72F9B}" dt="2022-01-19T21:04:55.221" v="1058" actId="20577"/>
        <pc:sldMkLst>
          <pc:docMk/>
          <pc:sldMk cId="2345109302" sldId="273"/>
        </pc:sldMkLst>
        <pc:spChg chg="mod">
          <ac:chgData name="Anna Morrison" userId="7eae6f2c-8375-4b1b-a6c5-74d79ab14498" providerId="ADAL" clId="{F18672E6-4471-4269-B378-224BC7E72F9B}" dt="2022-01-19T05:20:54.666" v="520" actId="26606"/>
          <ac:spMkLst>
            <pc:docMk/>
            <pc:sldMk cId="2345109302" sldId="273"/>
            <ac:spMk id="2" creationId="{A291E63E-0F19-4ED7-B35C-4EF4FA0213C6}"/>
          </ac:spMkLst>
        </pc:spChg>
        <pc:spChg chg="mod">
          <ac:chgData name="Anna Morrison" userId="7eae6f2c-8375-4b1b-a6c5-74d79ab14498" providerId="ADAL" clId="{F18672E6-4471-4269-B378-224BC7E72F9B}" dt="2022-01-19T12:16:24.705" v="767" actId="20577"/>
          <ac:spMkLst>
            <pc:docMk/>
            <pc:sldMk cId="2345109302" sldId="273"/>
            <ac:spMk id="3" creationId="{E61FC4E2-72E8-4086-B17D-2CBE9D9A1113}"/>
          </ac:spMkLst>
        </pc:spChg>
        <pc:spChg chg="add del">
          <ac:chgData name="Anna Morrison" userId="7eae6f2c-8375-4b1b-a6c5-74d79ab14498" providerId="ADAL" clId="{F18672E6-4471-4269-B378-224BC7E72F9B}" dt="2022-01-19T05:20:54.666" v="520" actId="26606"/>
          <ac:spMkLst>
            <pc:docMk/>
            <pc:sldMk cId="2345109302" sldId="273"/>
            <ac:spMk id="11" creationId="{79477870-C64A-4E35-8F2F-05B7114F3C74}"/>
          </ac:spMkLst>
        </pc:spChg>
        <pc:spChg chg="add del">
          <ac:chgData name="Anna Morrison" userId="7eae6f2c-8375-4b1b-a6c5-74d79ab14498" providerId="ADAL" clId="{F18672E6-4471-4269-B378-224BC7E72F9B}" dt="2022-01-19T05:20:54.666" v="520" actId="26606"/>
          <ac:spMkLst>
            <pc:docMk/>
            <pc:sldMk cId="2345109302" sldId="273"/>
            <ac:spMk id="13" creationId="{8AEA628B-C8FF-4D0B-B111-F101F580B15D}"/>
          </ac:spMkLst>
        </pc:spChg>
        <pc:spChg chg="add del">
          <ac:chgData name="Anna Morrison" userId="7eae6f2c-8375-4b1b-a6c5-74d79ab14498" providerId="ADAL" clId="{F18672E6-4471-4269-B378-224BC7E72F9B}" dt="2022-01-19T05:20:54.666" v="520" actId="26606"/>
          <ac:spMkLst>
            <pc:docMk/>
            <pc:sldMk cId="2345109302" sldId="273"/>
            <ac:spMk id="15" creationId="{42663BD0-064C-40FC-A331-F49FCA9536AA}"/>
          </ac:spMkLst>
        </pc:spChg>
        <pc:spChg chg="add">
          <ac:chgData name="Anna Morrison" userId="7eae6f2c-8375-4b1b-a6c5-74d79ab14498" providerId="ADAL" clId="{F18672E6-4471-4269-B378-224BC7E72F9B}" dt="2022-01-19T05:20:54.666" v="520" actId="26606"/>
          <ac:spMkLst>
            <pc:docMk/>
            <pc:sldMk cId="2345109302" sldId="273"/>
            <ac:spMk id="20" creationId="{D1D34770-47A8-402C-AF23-2B653F2D88C1}"/>
          </ac:spMkLst>
        </pc:spChg>
        <pc:picChg chg="add mod ord">
          <ac:chgData name="Anna Morrison" userId="7eae6f2c-8375-4b1b-a6c5-74d79ab14498" providerId="ADAL" clId="{F18672E6-4471-4269-B378-224BC7E72F9B}" dt="2022-01-19T05:20:54.666" v="520" actId="26606"/>
          <ac:picMkLst>
            <pc:docMk/>
            <pc:sldMk cId="2345109302" sldId="273"/>
            <ac:picMk id="4" creationId="{E39D1246-5D9E-4DD4-84EC-8B70E74265F9}"/>
          </ac:picMkLst>
        </pc:picChg>
      </pc:sldChg>
      <pc:sldChg chg="modSp mod modNotesTx">
        <pc:chgData name="Anna Morrison" userId="7eae6f2c-8375-4b1b-a6c5-74d79ab14498" providerId="ADAL" clId="{F18672E6-4471-4269-B378-224BC7E72F9B}" dt="2022-01-19T05:43:37.148" v="558"/>
        <pc:sldMkLst>
          <pc:docMk/>
          <pc:sldMk cId="2330857245" sldId="274"/>
        </pc:sldMkLst>
        <pc:spChg chg="mod">
          <ac:chgData name="Anna Morrison" userId="7eae6f2c-8375-4b1b-a6c5-74d79ab14498" providerId="ADAL" clId="{F18672E6-4471-4269-B378-224BC7E72F9B}" dt="2022-01-19T05:24:28.680" v="557" actId="255"/>
          <ac:spMkLst>
            <pc:docMk/>
            <pc:sldMk cId="2330857245" sldId="274"/>
            <ac:spMk id="3" creationId="{E61FC4E2-72E8-4086-B17D-2CBE9D9A1113}"/>
          </ac:spMkLst>
        </pc:spChg>
      </pc:sldChg>
      <pc:sldChg chg="addSp delSp modSp add mod setBg modAnim">
        <pc:chgData name="Anna Morrison" userId="7eae6f2c-8375-4b1b-a6c5-74d79ab14498" providerId="ADAL" clId="{F18672E6-4471-4269-B378-224BC7E72F9B}" dt="2022-01-19T12:15:31.723" v="751" actId="20577"/>
        <pc:sldMkLst>
          <pc:docMk/>
          <pc:sldMk cId="1092161107" sldId="275"/>
        </pc:sldMkLst>
        <pc:spChg chg="mod">
          <ac:chgData name="Anna Morrison" userId="7eae6f2c-8375-4b1b-a6c5-74d79ab14498" providerId="ADAL" clId="{F18672E6-4471-4269-B378-224BC7E72F9B}" dt="2022-01-19T05:09:33.575" v="469" actId="26606"/>
          <ac:spMkLst>
            <pc:docMk/>
            <pc:sldMk cId="1092161107" sldId="275"/>
            <ac:spMk id="2" creationId="{A291E63E-0F19-4ED7-B35C-4EF4FA0213C6}"/>
          </ac:spMkLst>
        </pc:spChg>
        <pc:spChg chg="mod">
          <ac:chgData name="Anna Morrison" userId="7eae6f2c-8375-4b1b-a6c5-74d79ab14498" providerId="ADAL" clId="{F18672E6-4471-4269-B378-224BC7E72F9B}" dt="2022-01-19T12:15:31.723" v="751" actId="20577"/>
          <ac:spMkLst>
            <pc:docMk/>
            <pc:sldMk cId="1092161107" sldId="275"/>
            <ac:spMk id="3" creationId="{E61FC4E2-72E8-4086-B17D-2CBE9D9A1113}"/>
          </ac:spMkLst>
        </pc:spChg>
        <pc:spChg chg="add del">
          <ac:chgData name="Anna Morrison" userId="7eae6f2c-8375-4b1b-a6c5-74d79ab14498" providerId="ADAL" clId="{F18672E6-4471-4269-B378-224BC7E72F9B}" dt="2022-01-19T05:09:33.575" v="469" actId="26606"/>
          <ac:spMkLst>
            <pc:docMk/>
            <pc:sldMk cId="1092161107" sldId="275"/>
            <ac:spMk id="12" creationId="{79477870-C64A-4E35-8F2F-05B7114F3C74}"/>
          </ac:spMkLst>
        </pc:spChg>
        <pc:spChg chg="add del">
          <ac:chgData name="Anna Morrison" userId="7eae6f2c-8375-4b1b-a6c5-74d79ab14498" providerId="ADAL" clId="{F18672E6-4471-4269-B378-224BC7E72F9B}" dt="2022-01-19T05:09:33.575" v="469" actId="26606"/>
          <ac:spMkLst>
            <pc:docMk/>
            <pc:sldMk cId="1092161107" sldId="275"/>
            <ac:spMk id="14" creationId="{8AEA628B-C8FF-4D0B-B111-F101F580B15D}"/>
          </ac:spMkLst>
        </pc:spChg>
        <pc:spChg chg="add del">
          <ac:chgData name="Anna Morrison" userId="7eae6f2c-8375-4b1b-a6c5-74d79ab14498" providerId="ADAL" clId="{F18672E6-4471-4269-B378-224BC7E72F9B}" dt="2022-01-19T05:09:33.575" v="469" actId="26606"/>
          <ac:spMkLst>
            <pc:docMk/>
            <pc:sldMk cId="1092161107" sldId="275"/>
            <ac:spMk id="16" creationId="{42663BD0-064C-40FC-A331-F49FCA9536AA}"/>
          </ac:spMkLst>
        </pc:spChg>
        <pc:spChg chg="add del">
          <ac:chgData name="Anna Morrison" userId="7eae6f2c-8375-4b1b-a6c5-74d79ab14498" providerId="ADAL" clId="{F18672E6-4471-4269-B378-224BC7E72F9B}" dt="2022-01-19T05:09:33.575" v="468" actId="26606"/>
          <ac:spMkLst>
            <pc:docMk/>
            <pc:sldMk cId="1092161107" sldId="275"/>
            <ac:spMk id="21" creationId="{79477870-C64A-4E35-8F2F-05B7114F3C74}"/>
          </ac:spMkLst>
        </pc:spChg>
        <pc:spChg chg="add del">
          <ac:chgData name="Anna Morrison" userId="7eae6f2c-8375-4b1b-a6c5-74d79ab14498" providerId="ADAL" clId="{F18672E6-4471-4269-B378-224BC7E72F9B}" dt="2022-01-19T05:09:33.575" v="468" actId="26606"/>
          <ac:spMkLst>
            <pc:docMk/>
            <pc:sldMk cId="1092161107" sldId="275"/>
            <ac:spMk id="23" creationId="{8AEA628B-C8FF-4D0B-B111-F101F580B15D}"/>
          </ac:spMkLst>
        </pc:spChg>
        <pc:spChg chg="add del">
          <ac:chgData name="Anna Morrison" userId="7eae6f2c-8375-4b1b-a6c5-74d79ab14498" providerId="ADAL" clId="{F18672E6-4471-4269-B378-224BC7E72F9B}" dt="2022-01-19T05:09:33.575" v="468" actId="26606"/>
          <ac:spMkLst>
            <pc:docMk/>
            <pc:sldMk cId="1092161107" sldId="275"/>
            <ac:spMk id="25" creationId="{42663BD0-064C-40FC-A331-F49FCA9536AA}"/>
          </ac:spMkLst>
        </pc:spChg>
        <pc:spChg chg="add">
          <ac:chgData name="Anna Morrison" userId="7eae6f2c-8375-4b1b-a6c5-74d79ab14498" providerId="ADAL" clId="{F18672E6-4471-4269-B378-224BC7E72F9B}" dt="2022-01-19T05:09:33.575" v="469" actId="26606"/>
          <ac:spMkLst>
            <pc:docMk/>
            <pc:sldMk cId="1092161107" sldId="275"/>
            <ac:spMk id="27" creationId="{C413D172-8B6A-47F5-9813-DE455773F3FB}"/>
          </ac:spMkLst>
        </pc:spChg>
        <pc:picChg chg="add del mod ord">
          <ac:chgData name="Anna Morrison" userId="7eae6f2c-8375-4b1b-a6c5-74d79ab14498" providerId="ADAL" clId="{F18672E6-4471-4269-B378-224BC7E72F9B}" dt="2022-01-19T05:09:13.698" v="465" actId="478"/>
          <ac:picMkLst>
            <pc:docMk/>
            <pc:sldMk cId="1092161107" sldId="275"/>
            <ac:picMk id="7" creationId="{E87ACDFA-57B6-4A06-AC45-FAB3984D5EB3}"/>
          </ac:picMkLst>
        </pc:picChg>
        <pc:picChg chg="add mod ord">
          <ac:chgData name="Anna Morrison" userId="7eae6f2c-8375-4b1b-a6c5-74d79ab14498" providerId="ADAL" clId="{F18672E6-4471-4269-B378-224BC7E72F9B}" dt="2022-01-19T05:09:33.575" v="469" actId="26606"/>
          <ac:picMkLst>
            <pc:docMk/>
            <pc:sldMk cId="1092161107" sldId="275"/>
            <ac:picMk id="8" creationId="{76B8BDEC-97D8-45B1-8EBC-685ED55D2BF9}"/>
          </ac:picMkLst>
        </pc:picChg>
      </pc:sldChg>
      <pc:sldChg chg="modSp add mod setBg modAnim">
        <pc:chgData name="Anna Morrison" userId="7eae6f2c-8375-4b1b-a6c5-74d79ab14498" providerId="ADAL" clId="{F18672E6-4471-4269-B378-224BC7E72F9B}" dt="2022-01-19T21:05:41.849" v="1059" actId="13926"/>
        <pc:sldMkLst>
          <pc:docMk/>
          <pc:sldMk cId="3067603040" sldId="285"/>
        </pc:sldMkLst>
        <pc:spChg chg="mod">
          <ac:chgData name="Anna Morrison" userId="7eae6f2c-8375-4b1b-a6c5-74d79ab14498" providerId="ADAL" clId="{F18672E6-4471-4269-B378-224BC7E72F9B}" dt="2022-01-19T21:05:41.849" v="1059" actId="13926"/>
          <ac:spMkLst>
            <pc:docMk/>
            <pc:sldMk cId="3067603040" sldId="285"/>
            <ac:spMk id="3" creationId="{E61FC4E2-72E8-4086-B17D-2CBE9D9A1113}"/>
          </ac:spMkLst>
        </pc:spChg>
      </pc:sldChg>
    </pc:docChg>
  </pc:docChgLst>
  <pc:docChgLst>
    <pc:chgData name="Emma Parris" userId="6c14fed1-277c-4256-a7e1-ec416c5f4ff8" providerId="ADAL" clId="{5304908A-14D6-4EC1-9C33-A11BD7CB9F09}"/>
    <pc:docChg chg="custSel addSld delSld modSld">
      <pc:chgData name="Emma Parris" userId="6c14fed1-277c-4256-a7e1-ec416c5f4ff8" providerId="ADAL" clId="{5304908A-14D6-4EC1-9C33-A11BD7CB9F09}" dt="2022-01-14T12:25:21.775" v="2700" actId="27636"/>
      <pc:docMkLst>
        <pc:docMk/>
      </pc:docMkLst>
      <pc:sldChg chg="modSp mod">
        <pc:chgData name="Emma Parris" userId="6c14fed1-277c-4256-a7e1-ec416c5f4ff8" providerId="ADAL" clId="{5304908A-14D6-4EC1-9C33-A11BD7CB9F09}" dt="2022-01-14T12:25:21.775" v="2700" actId="27636"/>
        <pc:sldMkLst>
          <pc:docMk/>
          <pc:sldMk cId="1575707940" sldId="256"/>
        </pc:sldMkLst>
        <pc:spChg chg="mod">
          <ac:chgData name="Emma Parris" userId="6c14fed1-277c-4256-a7e1-ec416c5f4ff8" providerId="ADAL" clId="{5304908A-14D6-4EC1-9C33-A11BD7CB9F09}" dt="2022-01-14T12:25:21.775" v="2700" actId="27636"/>
          <ac:spMkLst>
            <pc:docMk/>
            <pc:sldMk cId="1575707940" sldId="256"/>
            <ac:spMk id="3" creationId="{DEC8C42E-CFEB-4C4F-B2E1-CA36E8D79DB2}"/>
          </ac:spMkLst>
        </pc:spChg>
      </pc:sldChg>
      <pc:sldChg chg="modSp mod">
        <pc:chgData name="Emma Parris" userId="6c14fed1-277c-4256-a7e1-ec416c5f4ff8" providerId="ADAL" clId="{5304908A-14D6-4EC1-9C33-A11BD7CB9F09}" dt="2022-01-11T15:09:23.469" v="180" actId="27636"/>
        <pc:sldMkLst>
          <pc:docMk/>
          <pc:sldMk cId="1677135508" sldId="257"/>
        </pc:sldMkLst>
        <pc:spChg chg="mod">
          <ac:chgData name="Emma Parris" userId="6c14fed1-277c-4256-a7e1-ec416c5f4ff8" providerId="ADAL" clId="{5304908A-14D6-4EC1-9C33-A11BD7CB9F09}" dt="2022-01-11T15:09:23.469" v="180" actId="27636"/>
          <ac:spMkLst>
            <pc:docMk/>
            <pc:sldMk cId="1677135508" sldId="257"/>
            <ac:spMk id="3" creationId="{65D63312-C1B3-40D8-AB50-0CF363DFC100}"/>
          </ac:spMkLst>
        </pc:spChg>
      </pc:sldChg>
      <pc:sldChg chg="modSp mod">
        <pc:chgData name="Emma Parris" userId="6c14fed1-277c-4256-a7e1-ec416c5f4ff8" providerId="ADAL" clId="{5304908A-14D6-4EC1-9C33-A11BD7CB9F09}" dt="2022-01-14T11:50:50.810" v="552" actId="20577"/>
        <pc:sldMkLst>
          <pc:docMk/>
          <pc:sldMk cId="633123865" sldId="258"/>
        </pc:sldMkLst>
        <pc:spChg chg="mod">
          <ac:chgData name="Emma Parris" userId="6c14fed1-277c-4256-a7e1-ec416c5f4ff8" providerId="ADAL" clId="{5304908A-14D6-4EC1-9C33-A11BD7CB9F09}" dt="2022-01-14T11:48:54.090" v="337" actId="20577"/>
          <ac:spMkLst>
            <pc:docMk/>
            <pc:sldMk cId="633123865" sldId="258"/>
            <ac:spMk id="2" creationId="{E13EB57A-5168-4D85-BAA5-1A307C6E88F9}"/>
          </ac:spMkLst>
        </pc:spChg>
        <pc:spChg chg="mod">
          <ac:chgData name="Emma Parris" userId="6c14fed1-277c-4256-a7e1-ec416c5f4ff8" providerId="ADAL" clId="{5304908A-14D6-4EC1-9C33-A11BD7CB9F09}" dt="2022-01-14T11:50:50.810" v="552" actId="20577"/>
          <ac:spMkLst>
            <pc:docMk/>
            <pc:sldMk cId="633123865" sldId="258"/>
            <ac:spMk id="3" creationId="{28F96E24-B852-4650-8B24-E7E2F5E55F0B}"/>
          </ac:spMkLst>
        </pc:spChg>
      </pc:sldChg>
      <pc:sldChg chg="modSp mod">
        <pc:chgData name="Emma Parris" userId="6c14fed1-277c-4256-a7e1-ec416c5f4ff8" providerId="ADAL" clId="{5304908A-14D6-4EC1-9C33-A11BD7CB9F09}" dt="2022-01-14T11:55:13.585" v="910" actId="20577"/>
        <pc:sldMkLst>
          <pc:docMk/>
          <pc:sldMk cId="366131351" sldId="259"/>
        </pc:sldMkLst>
        <pc:spChg chg="mod">
          <ac:chgData name="Emma Parris" userId="6c14fed1-277c-4256-a7e1-ec416c5f4ff8" providerId="ADAL" clId="{5304908A-14D6-4EC1-9C33-A11BD7CB9F09}" dt="2022-01-14T11:55:13.585" v="910" actId="20577"/>
          <ac:spMkLst>
            <pc:docMk/>
            <pc:sldMk cId="366131351" sldId="259"/>
            <ac:spMk id="3" creationId="{9F8A4D6E-8B2E-4DEA-BD39-B4CF5AF1E000}"/>
          </ac:spMkLst>
        </pc:spChg>
      </pc:sldChg>
      <pc:sldChg chg="modSp mod">
        <pc:chgData name="Emma Parris" userId="6c14fed1-277c-4256-a7e1-ec416c5f4ff8" providerId="ADAL" clId="{5304908A-14D6-4EC1-9C33-A11BD7CB9F09}" dt="2022-01-14T11:58:35.972" v="1439" actId="5793"/>
        <pc:sldMkLst>
          <pc:docMk/>
          <pc:sldMk cId="49134092" sldId="260"/>
        </pc:sldMkLst>
        <pc:spChg chg="mod">
          <ac:chgData name="Emma Parris" userId="6c14fed1-277c-4256-a7e1-ec416c5f4ff8" providerId="ADAL" clId="{5304908A-14D6-4EC1-9C33-A11BD7CB9F09}" dt="2022-01-14T11:58:35.972" v="1439" actId="5793"/>
          <ac:spMkLst>
            <pc:docMk/>
            <pc:sldMk cId="49134092" sldId="260"/>
            <ac:spMk id="3" creationId="{B4B1FE78-26D5-4FDF-BB53-990009E747F2}"/>
          </ac:spMkLst>
        </pc:spChg>
      </pc:sldChg>
      <pc:sldChg chg="modSp mod">
        <pc:chgData name="Emma Parris" userId="6c14fed1-277c-4256-a7e1-ec416c5f4ff8" providerId="ADAL" clId="{5304908A-14D6-4EC1-9C33-A11BD7CB9F09}" dt="2022-01-14T11:57:39.052" v="1246" actId="20577"/>
        <pc:sldMkLst>
          <pc:docMk/>
          <pc:sldMk cId="3595855101" sldId="261"/>
        </pc:sldMkLst>
        <pc:spChg chg="mod">
          <ac:chgData name="Emma Parris" userId="6c14fed1-277c-4256-a7e1-ec416c5f4ff8" providerId="ADAL" clId="{5304908A-14D6-4EC1-9C33-A11BD7CB9F09}" dt="2022-01-14T11:57:39.052" v="1246" actId="20577"/>
          <ac:spMkLst>
            <pc:docMk/>
            <pc:sldMk cId="3595855101" sldId="261"/>
            <ac:spMk id="3" creationId="{6C9F46EA-FD95-4B72-AD38-0CC8240D9FB8}"/>
          </ac:spMkLst>
        </pc:spChg>
      </pc:sldChg>
      <pc:sldChg chg="modSp mod">
        <pc:chgData name="Emma Parris" userId="6c14fed1-277c-4256-a7e1-ec416c5f4ff8" providerId="ADAL" clId="{5304908A-14D6-4EC1-9C33-A11BD7CB9F09}" dt="2022-01-14T11:59:14.392" v="1508" actId="20577"/>
        <pc:sldMkLst>
          <pc:docMk/>
          <pc:sldMk cId="3886646824" sldId="262"/>
        </pc:sldMkLst>
        <pc:spChg chg="mod">
          <ac:chgData name="Emma Parris" userId="6c14fed1-277c-4256-a7e1-ec416c5f4ff8" providerId="ADAL" clId="{5304908A-14D6-4EC1-9C33-A11BD7CB9F09}" dt="2022-01-14T11:59:14.392" v="1508" actId="20577"/>
          <ac:spMkLst>
            <pc:docMk/>
            <pc:sldMk cId="3886646824" sldId="262"/>
            <ac:spMk id="3" creationId="{F63F5704-89FD-41AB-81F9-44CDE698AF5E}"/>
          </ac:spMkLst>
        </pc:spChg>
      </pc:sldChg>
      <pc:sldChg chg="modSp new mod">
        <pc:chgData name="Emma Parris" userId="6c14fed1-277c-4256-a7e1-ec416c5f4ff8" providerId="ADAL" clId="{5304908A-14D6-4EC1-9C33-A11BD7CB9F09}" dt="2022-01-14T12:01:46.970" v="1983" actId="20577"/>
        <pc:sldMkLst>
          <pc:docMk/>
          <pc:sldMk cId="1780956967" sldId="263"/>
        </pc:sldMkLst>
        <pc:spChg chg="mod">
          <ac:chgData name="Emma Parris" userId="6c14fed1-277c-4256-a7e1-ec416c5f4ff8" providerId="ADAL" clId="{5304908A-14D6-4EC1-9C33-A11BD7CB9F09}" dt="2022-01-11T15:11:12.132" v="260" actId="20577"/>
          <ac:spMkLst>
            <pc:docMk/>
            <pc:sldMk cId="1780956967" sldId="263"/>
            <ac:spMk id="2" creationId="{CBE38BED-DE86-42F2-AC62-8021495BB0DC}"/>
          </ac:spMkLst>
        </pc:spChg>
        <pc:spChg chg="mod">
          <ac:chgData name="Emma Parris" userId="6c14fed1-277c-4256-a7e1-ec416c5f4ff8" providerId="ADAL" clId="{5304908A-14D6-4EC1-9C33-A11BD7CB9F09}" dt="2022-01-14T12:01:46.970" v="1983" actId="20577"/>
          <ac:spMkLst>
            <pc:docMk/>
            <pc:sldMk cId="1780956967" sldId="263"/>
            <ac:spMk id="3" creationId="{729BA9AD-A9CA-48C6-8695-435FED1E27A1}"/>
          </ac:spMkLst>
        </pc:spChg>
      </pc:sldChg>
      <pc:sldChg chg="modSp new mod">
        <pc:chgData name="Emma Parris" userId="6c14fed1-277c-4256-a7e1-ec416c5f4ff8" providerId="ADAL" clId="{5304908A-14D6-4EC1-9C33-A11BD7CB9F09}" dt="2022-01-14T12:04:56.687" v="2522" actId="20577"/>
        <pc:sldMkLst>
          <pc:docMk/>
          <pc:sldMk cId="2896838497" sldId="264"/>
        </pc:sldMkLst>
        <pc:spChg chg="mod">
          <ac:chgData name="Emma Parris" userId="6c14fed1-277c-4256-a7e1-ec416c5f4ff8" providerId="ADAL" clId="{5304908A-14D6-4EC1-9C33-A11BD7CB9F09}" dt="2022-01-11T15:11:20.469" v="287" actId="20577"/>
          <ac:spMkLst>
            <pc:docMk/>
            <pc:sldMk cId="2896838497" sldId="264"/>
            <ac:spMk id="2" creationId="{94E07B8E-AD19-4C31-ABB8-010A6B8F76D5}"/>
          </ac:spMkLst>
        </pc:spChg>
        <pc:spChg chg="mod">
          <ac:chgData name="Emma Parris" userId="6c14fed1-277c-4256-a7e1-ec416c5f4ff8" providerId="ADAL" clId="{5304908A-14D6-4EC1-9C33-A11BD7CB9F09}" dt="2022-01-14T12:04:56.687" v="2522" actId="20577"/>
          <ac:spMkLst>
            <pc:docMk/>
            <pc:sldMk cId="2896838497" sldId="264"/>
            <ac:spMk id="3" creationId="{CB11E254-0B33-4297-8C12-4CAC26FCCA9D}"/>
          </ac:spMkLst>
        </pc:spChg>
      </pc:sldChg>
      <pc:sldChg chg="modSp new mod">
        <pc:chgData name="Emma Parris" userId="6c14fed1-277c-4256-a7e1-ec416c5f4ff8" providerId="ADAL" clId="{5304908A-14D6-4EC1-9C33-A11BD7CB9F09}" dt="2022-01-14T12:05:29.616" v="2538" actId="20577"/>
        <pc:sldMkLst>
          <pc:docMk/>
          <pc:sldMk cId="2915447910" sldId="265"/>
        </pc:sldMkLst>
        <pc:spChg chg="mod">
          <ac:chgData name="Emma Parris" userId="6c14fed1-277c-4256-a7e1-ec416c5f4ff8" providerId="ADAL" clId="{5304908A-14D6-4EC1-9C33-A11BD7CB9F09}" dt="2022-01-14T11:59:35.424" v="1555" actId="20577"/>
          <ac:spMkLst>
            <pc:docMk/>
            <pc:sldMk cId="2915447910" sldId="265"/>
            <ac:spMk id="2" creationId="{BDB414D4-B231-416D-89D4-9964A0E9CBC6}"/>
          </ac:spMkLst>
        </pc:spChg>
        <pc:spChg chg="mod">
          <ac:chgData name="Emma Parris" userId="6c14fed1-277c-4256-a7e1-ec416c5f4ff8" providerId="ADAL" clId="{5304908A-14D6-4EC1-9C33-A11BD7CB9F09}" dt="2022-01-14T12:05:29.616" v="2538" actId="20577"/>
          <ac:spMkLst>
            <pc:docMk/>
            <pc:sldMk cId="2915447910" sldId="265"/>
            <ac:spMk id="3" creationId="{00211599-4395-4CFB-BC5E-2CB153C77FBA}"/>
          </ac:spMkLst>
        </pc:spChg>
      </pc:sldChg>
      <pc:sldChg chg="del">
        <pc:chgData name="Emma Parris" userId="6c14fed1-277c-4256-a7e1-ec416c5f4ff8" providerId="ADAL" clId="{5304908A-14D6-4EC1-9C33-A11BD7CB9F09}" dt="2022-01-11T15:09:51.559" v="181" actId="47"/>
        <pc:sldMkLst>
          <pc:docMk/>
          <pc:sldMk cId="1719730772" sldId="266"/>
        </pc:sldMkLst>
      </pc:sldChg>
      <pc:sldChg chg="del">
        <pc:chgData name="Emma Parris" userId="6c14fed1-277c-4256-a7e1-ec416c5f4ff8" providerId="ADAL" clId="{5304908A-14D6-4EC1-9C33-A11BD7CB9F09}" dt="2022-01-11T15:09:51.559" v="181" actId="47"/>
        <pc:sldMkLst>
          <pc:docMk/>
          <pc:sldMk cId="3983904057" sldId="267"/>
        </pc:sldMkLst>
      </pc:sldChg>
      <pc:sldChg chg="del">
        <pc:chgData name="Emma Parris" userId="6c14fed1-277c-4256-a7e1-ec416c5f4ff8" providerId="ADAL" clId="{5304908A-14D6-4EC1-9C33-A11BD7CB9F09}" dt="2022-01-11T15:09:51.559" v="181" actId="47"/>
        <pc:sldMkLst>
          <pc:docMk/>
          <pc:sldMk cId="4281833818" sldId="268"/>
        </pc:sldMkLst>
      </pc:sldChg>
    </pc:docChg>
  </pc:docChgLst>
  <pc:docChgLst>
    <pc:chgData name="Lucy Springett" userId="f806fb44-b947-4308-bf88-f77b9d76422a" providerId="ADAL" clId="{A37F38C7-6136-4066-89B6-3E3AE5FFF260}"/>
    <pc:docChg chg="modSld">
      <pc:chgData name="Lucy Springett" userId="f806fb44-b947-4308-bf88-f77b9d76422a" providerId="ADAL" clId="{A37F38C7-6136-4066-89B6-3E3AE5FFF260}" dt="2023-07-13T17:05:43.198" v="13"/>
      <pc:docMkLst>
        <pc:docMk/>
      </pc:docMkLst>
      <pc:sldChg chg="addSp modSp mod">
        <pc:chgData name="Lucy Springett" userId="f806fb44-b947-4308-bf88-f77b9d76422a" providerId="ADAL" clId="{A37F38C7-6136-4066-89B6-3E3AE5FFF260}" dt="2023-07-13T17:05:27.814" v="3" actId="1076"/>
        <pc:sldMkLst>
          <pc:docMk/>
          <pc:sldMk cId="4179509796" sldId="256"/>
        </pc:sldMkLst>
        <pc:spChg chg="add mod">
          <ac:chgData name="Lucy Springett" userId="f806fb44-b947-4308-bf88-f77b9d76422a" providerId="ADAL" clId="{A37F38C7-6136-4066-89B6-3E3AE5FFF260}" dt="2023-07-13T17:05:27.814" v="3" actId="1076"/>
          <ac:spMkLst>
            <pc:docMk/>
            <pc:sldMk cId="4179509796" sldId="256"/>
            <ac:spMk id="3" creationId="{DEB9C24C-3539-98EF-8955-232D98B4F767}"/>
          </ac:spMkLst>
        </pc:spChg>
      </pc:sldChg>
      <pc:sldChg chg="addSp modSp">
        <pc:chgData name="Lucy Springett" userId="f806fb44-b947-4308-bf88-f77b9d76422a" providerId="ADAL" clId="{A37F38C7-6136-4066-89B6-3E3AE5FFF260}" dt="2023-07-13T17:05:31.630" v="5"/>
        <pc:sldMkLst>
          <pc:docMk/>
          <pc:sldMk cId="1548458900" sldId="257"/>
        </pc:sldMkLst>
        <pc:spChg chg="add mod">
          <ac:chgData name="Lucy Springett" userId="f806fb44-b947-4308-bf88-f77b9d76422a" providerId="ADAL" clId="{A37F38C7-6136-4066-89B6-3E3AE5FFF260}" dt="2023-07-13T17:05:31.630" v="5"/>
          <ac:spMkLst>
            <pc:docMk/>
            <pc:sldMk cId="1548458900" sldId="257"/>
            <ac:spMk id="4" creationId="{93CC557E-6275-188C-1C52-3310E8CDDA5A}"/>
          </ac:spMkLst>
        </pc:spChg>
      </pc:sldChg>
      <pc:sldChg chg="addSp modSp">
        <pc:chgData name="Lucy Springett" userId="f806fb44-b947-4308-bf88-f77b9d76422a" providerId="ADAL" clId="{A37F38C7-6136-4066-89B6-3E3AE5FFF260}" dt="2023-07-13T17:05:29.564" v="4"/>
        <pc:sldMkLst>
          <pc:docMk/>
          <pc:sldMk cId="3763939241" sldId="267"/>
        </pc:sldMkLst>
        <pc:spChg chg="add mod">
          <ac:chgData name="Lucy Springett" userId="f806fb44-b947-4308-bf88-f77b9d76422a" providerId="ADAL" clId="{A37F38C7-6136-4066-89B6-3E3AE5FFF260}" dt="2023-07-13T17:05:29.564" v="4"/>
          <ac:spMkLst>
            <pc:docMk/>
            <pc:sldMk cId="3763939241" sldId="267"/>
            <ac:spMk id="5" creationId="{431D849C-E60C-17E0-7B3D-D2BEE48C9A56}"/>
          </ac:spMkLst>
        </pc:spChg>
      </pc:sldChg>
      <pc:sldChg chg="addSp modSp">
        <pc:chgData name="Lucy Springett" userId="f806fb44-b947-4308-bf88-f77b9d76422a" providerId="ADAL" clId="{A37F38C7-6136-4066-89B6-3E3AE5FFF260}" dt="2023-07-13T17:05:34.547" v="7"/>
        <pc:sldMkLst>
          <pc:docMk/>
          <pc:sldMk cId="2693840643" sldId="269"/>
        </pc:sldMkLst>
        <pc:spChg chg="add mod">
          <ac:chgData name="Lucy Springett" userId="f806fb44-b947-4308-bf88-f77b9d76422a" providerId="ADAL" clId="{A37F38C7-6136-4066-89B6-3E3AE5FFF260}" dt="2023-07-13T17:05:34.547" v="7"/>
          <ac:spMkLst>
            <pc:docMk/>
            <pc:sldMk cId="2693840643" sldId="269"/>
            <ac:spMk id="5" creationId="{361C9E49-172C-4B25-06AD-140893FA9524}"/>
          </ac:spMkLst>
        </pc:spChg>
      </pc:sldChg>
      <pc:sldChg chg="addSp modSp">
        <pc:chgData name="Lucy Springett" userId="f806fb44-b947-4308-bf88-f77b9d76422a" providerId="ADAL" clId="{A37F38C7-6136-4066-89B6-3E3AE5FFF260}" dt="2023-07-13T17:05:37.148" v="9"/>
        <pc:sldMkLst>
          <pc:docMk/>
          <pc:sldMk cId="953640916" sldId="270"/>
        </pc:sldMkLst>
        <pc:spChg chg="add mod">
          <ac:chgData name="Lucy Springett" userId="f806fb44-b947-4308-bf88-f77b9d76422a" providerId="ADAL" clId="{A37F38C7-6136-4066-89B6-3E3AE5FFF260}" dt="2023-07-13T17:05:37.148" v="9"/>
          <ac:spMkLst>
            <pc:docMk/>
            <pc:sldMk cId="953640916" sldId="270"/>
            <ac:spMk id="5" creationId="{DF7F2B4D-5525-22D9-0BF5-C3D2ED645F35}"/>
          </ac:spMkLst>
        </pc:spChg>
      </pc:sldChg>
      <pc:sldChg chg="addSp modSp">
        <pc:chgData name="Lucy Springett" userId="f806fb44-b947-4308-bf88-f77b9d76422a" providerId="ADAL" clId="{A37F38C7-6136-4066-89B6-3E3AE5FFF260}" dt="2023-07-13T17:05:38.484" v="10"/>
        <pc:sldMkLst>
          <pc:docMk/>
          <pc:sldMk cId="1585343557" sldId="271"/>
        </pc:sldMkLst>
        <pc:spChg chg="add mod">
          <ac:chgData name="Lucy Springett" userId="f806fb44-b947-4308-bf88-f77b9d76422a" providerId="ADAL" clId="{A37F38C7-6136-4066-89B6-3E3AE5FFF260}" dt="2023-07-13T17:05:38.484" v="10"/>
          <ac:spMkLst>
            <pc:docMk/>
            <pc:sldMk cId="1585343557" sldId="271"/>
            <ac:spMk id="5" creationId="{BB2771B5-B7A4-CF4C-8D37-F6EC2F3FE70E}"/>
          </ac:spMkLst>
        </pc:spChg>
      </pc:sldChg>
      <pc:sldChg chg="addSp modSp">
        <pc:chgData name="Lucy Springett" userId="f806fb44-b947-4308-bf88-f77b9d76422a" providerId="ADAL" clId="{A37F38C7-6136-4066-89B6-3E3AE5FFF260}" dt="2023-07-13T17:05:39.789" v="11"/>
        <pc:sldMkLst>
          <pc:docMk/>
          <pc:sldMk cId="2345109302" sldId="273"/>
        </pc:sldMkLst>
        <pc:spChg chg="add mod">
          <ac:chgData name="Lucy Springett" userId="f806fb44-b947-4308-bf88-f77b9d76422a" providerId="ADAL" clId="{A37F38C7-6136-4066-89B6-3E3AE5FFF260}" dt="2023-07-13T17:05:39.789" v="11"/>
          <ac:spMkLst>
            <pc:docMk/>
            <pc:sldMk cId="2345109302" sldId="273"/>
            <ac:spMk id="5" creationId="{AD642EE4-D2F3-68B2-2671-399516AD02A1}"/>
          </ac:spMkLst>
        </pc:spChg>
      </pc:sldChg>
      <pc:sldChg chg="addSp modSp">
        <pc:chgData name="Lucy Springett" userId="f806fb44-b947-4308-bf88-f77b9d76422a" providerId="ADAL" clId="{A37F38C7-6136-4066-89B6-3E3AE5FFF260}" dt="2023-07-13T17:05:41.054" v="12"/>
        <pc:sldMkLst>
          <pc:docMk/>
          <pc:sldMk cId="2330857245" sldId="274"/>
        </pc:sldMkLst>
        <pc:spChg chg="add mod">
          <ac:chgData name="Lucy Springett" userId="f806fb44-b947-4308-bf88-f77b9d76422a" providerId="ADAL" clId="{A37F38C7-6136-4066-89B6-3E3AE5FFF260}" dt="2023-07-13T17:05:41.054" v="12"/>
          <ac:spMkLst>
            <pc:docMk/>
            <pc:sldMk cId="2330857245" sldId="274"/>
            <ac:spMk id="3" creationId="{1016A889-1BFA-67CA-2302-3D3A8A44A3F6}"/>
          </ac:spMkLst>
        </pc:spChg>
      </pc:sldChg>
      <pc:sldChg chg="addSp modSp">
        <pc:chgData name="Lucy Springett" userId="f806fb44-b947-4308-bf88-f77b9d76422a" providerId="ADAL" clId="{A37F38C7-6136-4066-89B6-3E3AE5FFF260}" dt="2023-07-13T17:05:21.411" v="1"/>
        <pc:sldMkLst>
          <pc:docMk/>
          <pc:sldMk cId="3067603040" sldId="285"/>
        </pc:sldMkLst>
        <pc:spChg chg="add mod">
          <ac:chgData name="Lucy Springett" userId="f806fb44-b947-4308-bf88-f77b9d76422a" providerId="ADAL" clId="{A37F38C7-6136-4066-89B6-3E3AE5FFF260}" dt="2023-07-13T17:05:21.411" v="1"/>
          <ac:spMkLst>
            <pc:docMk/>
            <pc:sldMk cId="3067603040" sldId="285"/>
            <ac:spMk id="5" creationId="{DEB9C24C-3539-98EF-8955-232D98B4F767}"/>
          </ac:spMkLst>
        </pc:spChg>
      </pc:sldChg>
      <pc:sldChg chg="addSp modSp">
        <pc:chgData name="Lucy Springett" userId="f806fb44-b947-4308-bf88-f77b9d76422a" providerId="ADAL" clId="{A37F38C7-6136-4066-89B6-3E3AE5FFF260}" dt="2023-07-13T17:05:43.198" v="13"/>
        <pc:sldMkLst>
          <pc:docMk/>
          <pc:sldMk cId="2512940236" sldId="287"/>
        </pc:sldMkLst>
        <pc:spChg chg="add mod">
          <ac:chgData name="Lucy Springett" userId="f806fb44-b947-4308-bf88-f77b9d76422a" providerId="ADAL" clId="{A37F38C7-6136-4066-89B6-3E3AE5FFF260}" dt="2023-07-13T17:05:43.198" v="13"/>
          <ac:spMkLst>
            <pc:docMk/>
            <pc:sldMk cId="2512940236" sldId="287"/>
            <ac:spMk id="2" creationId="{354F3566-A6E0-1D46-66DE-DF413D602705}"/>
          </ac:spMkLst>
        </pc:spChg>
      </pc:sldChg>
      <pc:sldChg chg="addSp modSp">
        <pc:chgData name="Lucy Springett" userId="f806fb44-b947-4308-bf88-f77b9d76422a" providerId="ADAL" clId="{A37F38C7-6136-4066-89B6-3E3AE5FFF260}" dt="2023-07-13T17:05:35.998" v="8"/>
        <pc:sldMkLst>
          <pc:docMk/>
          <pc:sldMk cId="644925349" sldId="288"/>
        </pc:sldMkLst>
        <pc:spChg chg="add mod">
          <ac:chgData name="Lucy Springett" userId="f806fb44-b947-4308-bf88-f77b9d76422a" providerId="ADAL" clId="{A37F38C7-6136-4066-89B6-3E3AE5FFF260}" dt="2023-07-13T17:05:35.998" v="8"/>
          <ac:spMkLst>
            <pc:docMk/>
            <pc:sldMk cId="644925349" sldId="288"/>
            <ac:spMk id="2" creationId="{D1FFD8F1-3CBA-B01F-D0D5-228B7B622281}"/>
          </ac:spMkLst>
        </pc:spChg>
      </pc:sldChg>
      <pc:sldChg chg="addSp modSp">
        <pc:chgData name="Lucy Springett" userId="f806fb44-b947-4308-bf88-f77b9d76422a" providerId="ADAL" clId="{A37F38C7-6136-4066-89B6-3E3AE5FFF260}" dt="2023-07-13T17:05:32.698" v="6"/>
        <pc:sldMkLst>
          <pc:docMk/>
          <pc:sldMk cId="45067610" sldId="290"/>
        </pc:sldMkLst>
        <pc:spChg chg="add mod">
          <ac:chgData name="Lucy Springett" userId="f806fb44-b947-4308-bf88-f77b9d76422a" providerId="ADAL" clId="{A37F38C7-6136-4066-89B6-3E3AE5FFF260}" dt="2023-07-13T17:05:32.698" v="6"/>
          <ac:spMkLst>
            <pc:docMk/>
            <pc:sldMk cId="45067610" sldId="290"/>
            <ac:spMk id="5" creationId="{6EF2593B-8B21-BB14-98BE-102096D1BCDD}"/>
          </ac:spMkLst>
        </pc:spChg>
      </pc:sldChg>
    </pc:docChg>
  </pc:docChgLst>
  <pc:docChgLst>
    <pc:chgData name="Emma Parris" userId="6c14fed1-277c-4256-a7e1-ec416c5f4ff8" providerId="ADAL" clId="{E421EF12-4100-4D00-8F1E-021DB4B44947}"/>
    <pc:docChg chg="custSel addSld delSld modSld sldOrd">
      <pc:chgData name="Emma Parris" userId="6c14fed1-277c-4256-a7e1-ec416c5f4ff8" providerId="ADAL" clId="{E421EF12-4100-4D00-8F1E-021DB4B44947}" dt="2021-12-17T11:39:23.007" v="752" actId="20577"/>
      <pc:docMkLst>
        <pc:docMk/>
      </pc:docMkLst>
      <pc:sldChg chg="modSp mod">
        <pc:chgData name="Emma Parris" userId="6c14fed1-277c-4256-a7e1-ec416c5f4ff8" providerId="ADAL" clId="{E421EF12-4100-4D00-8F1E-021DB4B44947}" dt="2021-12-17T11:16:49.899" v="244" actId="20577"/>
        <pc:sldMkLst>
          <pc:docMk/>
          <pc:sldMk cId="1575707940" sldId="256"/>
        </pc:sldMkLst>
        <pc:spChg chg="mod">
          <ac:chgData name="Emma Parris" userId="6c14fed1-277c-4256-a7e1-ec416c5f4ff8" providerId="ADAL" clId="{E421EF12-4100-4D00-8F1E-021DB4B44947}" dt="2021-12-17T11:16:49.899" v="244" actId="20577"/>
          <ac:spMkLst>
            <pc:docMk/>
            <pc:sldMk cId="1575707940" sldId="256"/>
            <ac:spMk id="3" creationId="{DEC8C42E-CFEB-4C4F-B2E1-CA36E8D79DB2}"/>
          </ac:spMkLst>
        </pc:spChg>
      </pc:sldChg>
      <pc:sldChg chg="modSp mod">
        <pc:chgData name="Emma Parris" userId="6c14fed1-277c-4256-a7e1-ec416c5f4ff8" providerId="ADAL" clId="{E421EF12-4100-4D00-8F1E-021DB4B44947}" dt="2021-12-17T11:15:18.136" v="96" actId="20577"/>
        <pc:sldMkLst>
          <pc:docMk/>
          <pc:sldMk cId="1677135508" sldId="257"/>
        </pc:sldMkLst>
        <pc:spChg chg="mod">
          <ac:chgData name="Emma Parris" userId="6c14fed1-277c-4256-a7e1-ec416c5f4ff8" providerId="ADAL" clId="{E421EF12-4100-4D00-8F1E-021DB4B44947}" dt="2021-12-17T11:15:18.136" v="96" actId="20577"/>
          <ac:spMkLst>
            <pc:docMk/>
            <pc:sldMk cId="1677135508" sldId="257"/>
            <ac:spMk id="3" creationId="{65D63312-C1B3-40D8-AB50-0CF363DFC100}"/>
          </ac:spMkLst>
        </pc:spChg>
      </pc:sldChg>
      <pc:sldChg chg="modSp mod">
        <pc:chgData name="Emma Parris" userId="6c14fed1-277c-4256-a7e1-ec416c5f4ff8" providerId="ADAL" clId="{E421EF12-4100-4D00-8F1E-021DB4B44947}" dt="2021-12-17T11:36:18.136" v="293" actId="20577"/>
        <pc:sldMkLst>
          <pc:docMk/>
          <pc:sldMk cId="633123865" sldId="258"/>
        </pc:sldMkLst>
        <pc:spChg chg="mod">
          <ac:chgData name="Emma Parris" userId="6c14fed1-277c-4256-a7e1-ec416c5f4ff8" providerId="ADAL" clId="{E421EF12-4100-4D00-8F1E-021DB4B44947}" dt="2021-12-17T11:36:18.136" v="293" actId="20577"/>
          <ac:spMkLst>
            <pc:docMk/>
            <pc:sldMk cId="633123865" sldId="258"/>
            <ac:spMk id="2" creationId="{E13EB57A-5168-4D85-BAA5-1A307C6E88F9}"/>
          </ac:spMkLst>
        </pc:spChg>
      </pc:sldChg>
      <pc:sldChg chg="modSp mod">
        <pc:chgData name="Emma Parris" userId="6c14fed1-277c-4256-a7e1-ec416c5f4ff8" providerId="ADAL" clId="{E421EF12-4100-4D00-8F1E-021DB4B44947}" dt="2021-12-17T11:36:35.738" v="321" actId="20577"/>
        <pc:sldMkLst>
          <pc:docMk/>
          <pc:sldMk cId="366131351" sldId="259"/>
        </pc:sldMkLst>
        <pc:spChg chg="mod">
          <ac:chgData name="Emma Parris" userId="6c14fed1-277c-4256-a7e1-ec416c5f4ff8" providerId="ADAL" clId="{E421EF12-4100-4D00-8F1E-021DB4B44947}" dt="2021-12-17T11:36:35.738" v="321" actId="20577"/>
          <ac:spMkLst>
            <pc:docMk/>
            <pc:sldMk cId="366131351" sldId="259"/>
            <ac:spMk id="3" creationId="{9F8A4D6E-8B2E-4DEA-BD39-B4CF5AF1E000}"/>
          </ac:spMkLst>
        </pc:spChg>
      </pc:sldChg>
      <pc:sldChg chg="modSp mod">
        <pc:chgData name="Emma Parris" userId="6c14fed1-277c-4256-a7e1-ec416c5f4ff8" providerId="ADAL" clId="{E421EF12-4100-4D00-8F1E-021DB4B44947}" dt="2021-12-17T11:37:12.465" v="416" actId="20577"/>
        <pc:sldMkLst>
          <pc:docMk/>
          <pc:sldMk cId="49134092" sldId="260"/>
        </pc:sldMkLst>
        <pc:spChg chg="mod">
          <ac:chgData name="Emma Parris" userId="6c14fed1-277c-4256-a7e1-ec416c5f4ff8" providerId="ADAL" clId="{E421EF12-4100-4D00-8F1E-021DB4B44947}" dt="2021-12-17T11:37:12.465" v="416" actId="20577"/>
          <ac:spMkLst>
            <pc:docMk/>
            <pc:sldMk cId="49134092" sldId="260"/>
            <ac:spMk id="3" creationId="{B4B1FE78-26D5-4FDF-BB53-990009E747F2}"/>
          </ac:spMkLst>
        </pc:spChg>
      </pc:sldChg>
      <pc:sldChg chg="modSp mod">
        <pc:chgData name="Emma Parris" userId="6c14fed1-277c-4256-a7e1-ec416c5f4ff8" providerId="ADAL" clId="{E421EF12-4100-4D00-8F1E-021DB4B44947}" dt="2021-12-17T11:38:32.025" v="645" actId="20577"/>
        <pc:sldMkLst>
          <pc:docMk/>
          <pc:sldMk cId="3595855101" sldId="261"/>
        </pc:sldMkLst>
        <pc:spChg chg="mod">
          <ac:chgData name="Emma Parris" userId="6c14fed1-277c-4256-a7e1-ec416c5f4ff8" providerId="ADAL" clId="{E421EF12-4100-4D00-8F1E-021DB4B44947}" dt="2021-12-17T11:38:32.025" v="645" actId="20577"/>
          <ac:spMkLst>
            <pc:docMk/>
            <pc:sldMk cId="3595855101" sldId="261"/>
            <ac:spMk id="3" creationId="{6C9F46EA-FD95-4B72-AD38-0CC8240D9FB8}"/>
          </ac:spMkLst>
        </pc:spChg>
      </pc:sldChg>
      <pc:sldChg chg="modSp mod">
        <pc:chgData name="Emma Parris" userId="6c14fed1-277c-4256-a7e1-ec416c5f4ff8" providerId="ADAL" clId="{E421EF12-4100-4D00-8F1E-021DB4B44947}" dt="2021-12-17T11:39:23.007" v="752" actId="20577"/>
        <pc:sldMkLst>
          <pc:docMk/>
          <pc:sldMk cId="3886646824" sldId="262"/>
        </pc:sldMkLst>
        <pc:spChg chg="mod">
          <ac:chgData name="Emma Parris" userId="6c14fed1-277c-4256-a7e1-ec416c5f4ff8" providerId="ADAL" clId="{E421EF12-4100-4D00-8F1E-021DB4B44947}" dt="2021-12-17T11:39:23.007" v="752" actId="20577"/>
          <ac:spMkLst>
            <pc:docMk/>
            <pc:sldMk cId="3886646824" sldId="262"/>
            <ac:spMk id="3" creationId="{F63F5704-89FD-41AB-81F9-44CDE698AF5E}"/>
          </ac:spMkLst>
        </pc:spChg>
      </pc:sldChg>
      <pc:sldChg chg="del">
        <pc:chgData name="Emma Parris" userId="6c14fed1-277c-4256-a7e1-ec416c5f4ff8" providerId="ADAL" clId="{E421EF12-4100-4D00-8F1E-021DB4B44947}" dt="2021-12-17T11:16:26.656" v="192" actId="47"/>
        <pc:sldMkLst>
          <pc:docMk/>
          <pc:sldMk cId="1487384006" sldId="263"/>
        </pc:sldMkLst>
      </pc:sldChg>
      <pc:sldChg chg="del">
        <pc:chgData name="Emma Parris" userId="6c14fed1-277c-4256-a7e1-ec416c5f4ff8" providerId="ADAL" clId="{E421EF12-4100-4D00-8F1E-021DB4B44947}" dt="2021-12-17T11:16:30.030" v="194" actId="47"/>
        <pc:sldMkLst>
          <pc:docMk/>
          <pc:sldMk cId="3008035879" sldId="264"/>
        </pc:sldMkLst>
      </pc:sldChg>
      <pc:sldChg chg="del">
        <pc:chgData name="Emma Parris" userId="6c14fed1-277c-4256-a7e1-ec416c5f4ff8" providerId="ADAL" clId="{E421EF12-4100-4D00-8F1E-021DB4B44947}" dt="2021-12-17T11:16:28.503" v="193" actId="47"/>
        <pc:sldMkLst>
          <pc:docMk/>
          <pc:sldMk cId="1451244288" sldId="265"/>
        </pc:sldMkLst>
      </pc:sldChg>
      <pc:sldChg chg="modSp new mod ord">
        <pc:chgData name="Emma Parris" userId="6c14fed1-277c-4256-a7e1-ec416c5f4ff8" providerId="ADAL" clId="{E421EF12-4100-4D00-8F1E-021DB4B44947}" dt="2021-12-17T11:17:15.283" v="252" actId="20577"/>
        <pc:sldMkLst>
          <pc:docMk/>
          <pc:sldMk cId="1719730772" sldId="266"/>
        </pc:sldMkLst>
        <pc:spChg chg="mod">
          <ac:chgData name="Emma Parris" userId="6c14fed1-277c-4256-a7e1-ec416c5f4ff8" providerId="ADAL" clId="{E421EF12-4100-4D00-8F1E-021DB4B44947}" dt="2021-12-17T11:17:15.283" v="252" actId="20577"/>
          <ac:spMkLst>
            <pc:docMk/>
            <pc:sldMk cId="1719730772" sldId="266"/>
            <ac:spMk id="2" creationId="{455FDCC9-5D9D-4950-A5C7-7D43440DBAB1}"/>
          </ac:spMkLst>
        </pc:spChg>
      </pc:sldChg>
      <pc:sldChg chg="modSp new mod">
        <pc:chgData name="Emma Parris" userId="6c14fed1-277c-4256-a7e1-ec416c5f4ff8" providerId="ADAL" clId="{E421EF12-4100-4D00-8F1E-021DB4B44947}" dt="2021-12-17T11:36:06.143" v="282" actId="20577"/>
        <pc:sldMkLst>
          <pc:docMk/>
          <pc:sldMk cId="3983904057" sldId="267"/>
        </pc:sldMkLst>
        <pc:spChg chg="mod">
          <ac:chgData name="Emma Parris" userId="6c14fed1-277c-4256-a7e1-ec416c5f4ff8" providerId="ADAL" clId="{E421EF12-4100-4D00-8F1E-021DB4B44947}" dt="2021-12-17T11:15:52.121" v="144" actId="20577"/>
          <ac:spMkLst>
            <pc:docMk/>
            <pc:sldMk cId="3983904057" sldId="267"/>
            <ac:spMk id="2" creationId="{5E243F11-C9D0-47A2-8109-E01056FE6689}"/>
          </ac:spMkLst>
        </pc:spChg>
        <pc:spChg chg="mod">
          <ac:chgData name="Emma Parris" userId="6c14fed1-277c-4256-a7e1-ec416c5f4ff8" providerId="ADAL" clId="{E421EF12-4100-4D00-8F1E-021DB4B44947}" dt="2021-12-17T11:36:06.143" v="282" actId="20577"/>
          <ac:spMkLst>
            <pc:docMk/>
            <pc:sldMk cId="3983904057" sldId="267"/>
            <ac:spMk id="3" creationId="{9B1B6B9A-3439-44AC-B3FC-74A95326792A}"/>
          </ac:spMkLst>
        </pc:spChg>
      </pc:sldChg>
      <pc:sldChg chg="modSp add mod">
        <pc:chgData name="Emma Parris" userId="6c14fed1-277c-4256-a7e1-ec416c5f4ff8" providerId="ADAL" clId="{E421EF12-4100-4D00-8F1E-021DB4B44947}" dt="2021-12-17T11:36:11.393" v="292" actId="20577"/>
        <pc:sldMkLst>
          <pc:docMk/>
          <pc:sldMk cId="4281833818" sldId="268"/>
        </pc:sldMkLst>
        <pc:spChg chg="mod">
          <ac:chgData name="Emma Parris" userId="6c14fed1-277c-4256-a7e1-ec416c5f4ff8" providerId="ADAL" clId="{E421EF12-4100-4D00-8F1E-021DB4B44947}" dt="2021-12-17T11:16:03.176" v="166" actId="20577"/>
          <ac:spMkLst>
            <pc:docMk/>
            <pc:sldMk cId="4281833818" sldId="268"/>
            <ac:spMk id="2" creationId="{5E243F11-C9D0-47A2-8109-E01056FE6689}"/>
          </ac:spMkLst>
        </pc:spChg>
        <pc:spChg chg="mod">
          <ac:chgData name="Emma Parris" userId="6c14fed1-277c-4256-a7e1-ec416c5f4ff8" providerId="ADAL" clId="{E421EF12-4100-4D00-8F1E-021DB4B44947}" dt="2021-12-17T11:36:11.393" v="292" actId="20577"/>
          <ac:spMkLst>
            <pc:docMk/>
            <pc:sldMk cId="4281833818" sldId="268"/>
            <ac:spMk id="3" creationId="{9B1B6B9A-3439-44AC-B3FC-74A95326792A}"/>
          </ac:spMkLst>
        </pc:spChg>
      </pc:sldChg>
    </pc:docChg>
  </pc:docChgLst>
  <pc:docChgLst>
    <pc:chgData name="Lucy Springett" userId="f806fb44-b947-4308-bf88-f77b9d76422a" providerId="ADAL" clId="{05683542-2555-4D0A-923A-54BE916C8278}"/>
    <pc:docChg chg="undo custSel addSld modSld">
      <pc:chgData name="Lucy Springett" userId="f806fb44-b947-4308-bf88-f77b9d76422a" providerId="ADAL" clId="{05683542-2555-4D0A-923A-54BE916C8278}" dt="2022-11-30T12:59:42.322" v="49" actId="113"/>
      <pc:docMkLst>
        <pc:docMk/>
      </pc:docMkLst>
      <pc:sldChg chg="modSp add mod">
        <pc:chgData name="Lucy Springett" userId="f806fb44-b947-4308-bf88-f77b9d76422a" providerId="ADAL" clId="{05683542-2555-4D0A-923A-54BE916C8278}" dt="2022-11-30T12:59:42.322" v="49" actId="113"/>
        <pc:sldMkLst>
          <pc:docMk/>
          <pc:sldMk cId="4179509796" sldId="256"/>
        </pc:sldMkLst>
        <pc:spChg chg="mod">
          <ac:chgData name="Lucy Springett" userId="f806fb44-b947-4308-bf88-f77b9d76422a" providerId="ADAL" clId="{05683542-2555-4D0A-923A-54BE916C8278}" dt="2022-11-30T12:59:42.322" v="49" actId="113"/>
          <ac:spMkLst>
            <pc:docMk/>
            <pc:sldMk cId="4179509796" sldId="256"/>
            <ac:spMk id="2" creationId="{5856F62A-3D38-3A93-B06F-A3102FF05B69}"/>
          </ac:spMkLst>
        </pc:spChg>
      </pc:sldChg>
      <pc:sldChg chg="modSp mod">
        <pc:chgData name="Lucy Springett" userId="f806fb44-b947-4308-bf88-f77b9d76422a" providerId="ADAL" clId="{05683542-2555-4D0A-923A-54BE916C8278}" dt="2022-11-29T15:52:36.957" v="3" actId="14100"/>
        <pc:sldMkLst>
          <pc:docMk/>
          <pc:sldMk cId="232051305" sldId="266"/>
        </pc:sldMkLst>
        <pc:spChg chg="mod">
          <ac:chgData name="Lucy Springett" userId="f806fb44-b947-4308-bf88-f77b9d76422a" providerId="ADAL" clId="{05683542-2555-4D0A-923A-54BE916C8278}" dt="2022-11-29T15:52:36.957" v="3" actId="14100"/>
          <ac:spMkLst>
            <pc:docMk/>
            <pc:sldMk cId="232051305" sldId="266"/>
            <ac:spMk id="22" creationId="{FF8E220E-EAD1-4A23-BA01-5B5F816ADE72}"/>
          </ac:spMkLst>
        </pc:spChg>
      </pc:sldChg>
    </pc:docChg>
  </pc:docChgLst>
  <pc:docChgLst>
    <pc:chgData name="Emma Parris" userId="6c14fed1-277c-4256-a7e1-ec416c5f4ff8" providerId="ADAL" clId="{B2892B0B-DEE3-4F75-8267-6E0651D8DE45}"/>
    <pc:docChg chg="undo redo custSel modSld">
      <pc:chgData name="Emma Parris" userId="6c14fed1-277c-4256-a7e1-ec416c5f4ff8" providerId="ADAL" clId="{B2892B0B-DEE3-4F75-8267-6E0651D8DE45}" dt="2022-10-25T13:05:38.572" v="1213" actId="20577"/>
      <pc:docMkLst>
        <pc:docMk/>
      </pc:docMkLst>
      <pc:sldChg chg="addSp delSp modSp mod modAnim modNotesTx">
        <pc:chgData name="Emma Parris" userId="6c14fed1-277c-4256-a7e1-ec416c5f4ff8" providerId="ADAL" clId="{B2892B0B-DEE3-4F75-8267-6E0651D8DE45}" dt="2022-10-25T13:05:38.572" v="1213" actId="20577"/>
        <pc:sldMkLst>
          <pc:docMk/>
          <pc:sldMk cId="1548458900" sldId="257"/>
        </pc:sldMkLst>
        <pc:spChg chg="mod">
          <ac:chgData name="Emma Parris" userId="6c14fed1-277c-4256-a7e1-ec416c5f4ff8" providerId="ADAL" clId="{B2892B0B-DEE3-4F75-8267-6E0651D8DE45}" dt="2022-10-25T13:05:38.572" v="1213" actId="20577"/>
          <ac:spMkLst>
            <pc:docMk/>
            <pc:sldMk cId="1548458900" sldId="257"/>
            <ac:spMk id="3" creationId="{E61FC4E2-72E8-4086-B17D-2CBE9D9A1113}"/>
          </ac:spMkLst>
        </pc:spChg>
        <pc:picChg chg="add del">
          <ac:chgData name="Emma Parris" userId="6c14fed1-277c-4256-a7e1-ec416c5f4ff8" providerId="ADAL" clId="{B2892B0B-DEE3-4F75-8267-6E0651D8DE45}" dt="2022-10-25T10:55:08.586" v="374" actId="478"/>
          <ac:picMkLst>
            <pc:docMk/>
            <pc:sldMk cId="1548458900" sldId="257"/>
            <ac:picMk id="6" creationId="{00B2AEA4-44DE-44B2-A37D-51001C5A884C}"/>
          </ac:picMkLst>
        </pc:picChg>
      </pc:sldChg>
      <pc:sldChg chg="addSp delSp modSp mod modNotesTx">
        <pc:chgData name="Emma Parris" userId="6c14fed1-277c-4256-a7e1-ec416c5f4ff8" providerId="ADAL" clId="{B2892B0B-DEE3-4F75-8267-6E0651D8DE45}" dt="2022-10-25T11:05:46.621" v="1198" actId="20577"/>
        <pc:sldMkLst>
          <pc:docMk/>
          <pc:sldMk cId="232051305" sldId="266"/>
        </pc:sldMkLst>
        <pc:spChg chg="mod">
          <ac:chgData name="Emma Parris" userId="6c14fed1-277c-4256-a7e1-ec416c5f4ff8" providerId="ADAL" clId="{B2892B0B-DEE3-4F75-8267-6E0651D8DE45}" dt="2022-10-25T10:50:27.895" v="16" actId="20577"/>
          <ac:spMkLst>
            <pc:docMk/>
            <pc:sldMk cId="232051305" sldId="266"/>
            <ac:spMk id="8" creationId="{B85649F9-A634-4BED-99F7-BC94905E1967}"/>
          </ac:spMkLst>
        </pc:spChg>
        <pc:picChg chg="add del">
          <ac:chgData name="Emma Parris" userId="6c14fed1-277c-4256-a7e1-ec416c5f4ff8" providerId="ADAL" clId="{B2892B0B-DEE3-4F75-8267-6E0651D8DE45}" dt="2022-10-25T10:55:08.883" v="376" actId="478"/>
          <ac:picMkLst>
            <pc:docMk/>
            <pc:sldMk cId="232051305" sldId="266"/>
            <ac:picMk id="24" creationId="{AA2B5C7B-AEC5-4B5B-BCFC-9806D252E2F4}"/>
          </ac:picMkLst>
        </pc:picChg>
      </pc:sldChg>
      <pc:sldChg chg="addSp delSp modSp mod">
        <pc:chgData name="Emma Parris" userId="6c14fed1-277c-4256-a7e1-ec416c5f4ff8" providerId="ADAL" clId="{B2892B0B-DEE3-4F75-8267-6E0651D8DE45}" dt="2022-10-25T13:05:26.868" v="1202" actId="20577"/>
        <pc:sldMkLst>
          <pc:docMk/>
          <pc:sldMk cId="3763939241" sldId="267"/>
        </pc:sldMkLst>
        <pc:spChg chg="mod">
          <ac:chgData name="Emma Parris" userId="6c14fed1-277c-4256-a7e1-ec416c5f4ff8" providerId="ADAL" clId="{B2892B0B-DEE3-4F75-8267-6E0651D8DE45}" dt="2022-10-25T13:05:26.868" v="1202" actId="20577"/>
          <ac:spMkLst>
            <pc:docMk/>
            <pc:sldMk cId="3763939241" sldId="267"/>
            <ac:spMk id="3" creationId="{E61FC4E2-72E8-4086-B17D-2CBE9D9A1113}"/>
          </ac:spMkLst>
        </pc:spChg>
        <pc:picChg chg="add del">
          <ac:chgData name="Emma Parris" userId="6c14fed1-277c-4256-a7e1-ec416c5f4ff8" providerId="ADAL" clId="{B2892B0B-DEE3-4F75-8267-6E0651D8DE45}" dt="2022-10-25T10:55:08.742" v="375" actId="478"/>
          <ac:picMkLst>
            <pc:docMk/>
            <pc:sldMk cId="3763939241" sldId="267"/>
            <ac:picMk id="6" creationId="{00B2AEA4-44DE-44B2-A37D-51001C5A884C}"/>
          </ac:picMkLst>
        </pc:picChg>
      </pc:sldChg>
      <pc:sldChg chg="addSp delSp mod modNotesTx">
        <pc:chgData name="Emma Parris" userId="6c14fed1-277c-4256-a7e1-ec416c5f4ff8" providerId="ADAL" clId="{B2892B0B-DEE3-4F75-8267-6E0651D8DE45}" dt="2022-10-25T10:55:16.868" v="378" actId="20577"/>
        <pc:sldMkLst>
          <pc:docMk/>
          <pc:sldMk cId="1544242928" sldId="268"/>
        </pc:sldMkLst>
        <pc:picChg chg="add del">
          <ac:chgData name="Emma Parris" userId="6c14fed1-277c-4256-a7e1-ec416c5f4ff8" providerId="ADAL" clId="{B2892B0B-DEE3-4F75-8267-6E0651D8DE45}" dt="2022-10-25T10:55:08.441" v="373" actId="478"/>
          <ac:picMkLst>
            <pc:docMk/>
            <pc:sldMk cId="1544242928" sldId="268"/>
            <ac:picMk id="6" creationId="{00B2AEA4-44DE-44B2-A37D-51001C5A884C}"/>
          </ac:picMkLst>
        </pc:picChg>
      </pc:sldChg>
      <pc:sldChg chg="modSp modNotesTx">
        <pc:chgData name="Emma Parris" userId="6c14fed1-277c-4256-a7e1-ec416c5f4ff8" providerId="ADAL" clId="{B2892B0B-DEE3-4F75-8267-6E0651D8DE45}" dt="2022-10-25T10:58:11.806" v="688" actId="20577"/>
        <pc:sldMkLst>
          <pc:docMk/>
          <pc:sldMk cId="953640916" sldId="270"/>
        </pc:sldMkLst>
        <pc:spChg chg="mod">
          <ac:chgData name="Emma Parris" userId="6c14fed1-277c-4256-a7e1-ec416c5f4ff8" providerId="ADAL" clId="{B2892B0B-DEE3-4F75-8267-6E0651D8DE45}" dt="2022-10-25T10:57:41.449" v="633" actId="20577"/>
          <ac:spMkLst>
            <pc:docMk/>
            <pc:sldMk cId="953640916" sldId="270"/>
            <ac:spMk id="3" creationId="{E61FC4E2-72E8-4086-B17D-2CBE9D9A1113}"/>
          </ac:spMkLst>
        </pc:spChg>
      </pc:sldChg>
      <pc:sldChg chg="modNotesTx">
        <pc:chgData name="Emma Parris" userId="6c14fed1-277c-4256-a7e1-ec416c5f4ff8" providerId="ADAL" clId="{B2892B0B-DEE3-4F75-8267-6E0651D8DE45}" dt="2022-10-25T11:59:09.528" v="1201" actId="20577"/>
        <pc:sldMkLst>
          <pc:docMk/>
          <pc:sldMk cId="1585343557" sldId="271"/>
        </pc:sldMkLst>
      </pc:sldChg>
      <pc:sldChg chg="modNotesTx">
        <pc:chgData name="Emma Parris" userId="6c14fed1-277c-4256-a7e1-ec416c5f4ff8" providerId="ADAL" clId="{B2892B0B-DEE3-4F75-8267-6E0651D8DE45}" dt="2022-10-25T11:04:23.247" v="1105" actId="20577"/>
        <pc:sldMkLst>
          <pc:docMk/>
          <pc:sldMk cId="2345109302" sldId="273"/>
        </pc:sldMkLst>
      </pc:sldChg>
      <pc:sldChg chg="modSp mod modNotesTx">
        <pc:chgData name="Emma Parris" userId="6c14fed1-277c-4256-a7e1-ec416c5f4ff8" providerId="ADAL" clId="{B2892B0B-DEE3-4F75-8267-6E0651D8DE45}" dt="2022-10-25T11:04:09.488" v="1104" actId="20577"/>
        <pc:sldMkLst>
          <pc:docMk/>
          <pc:sldMk cId="2330857245" sldId="274"/>
        </pc:sldMkLst>
        <pc:spChg chg="mod">
          <ac:chgData name="Emma Parris" userId="6c14fed1-277c-4256-a7e1-ec416c5f4ff8" providerId="ADAL" clId="{B2892B0B-DEE3-4F75-8267-6E0651D8DE45}" dt="2022-10-25T11:03:13.302" v="1020" actId="20577"/>
          <ac:spMkLst>
            <pc:docMk/>
            <pc:sldMk cId="2330857245" sldId="274"/>
            <ac:spMk id="3" creationId="{E61FC4E2-72E8-4086-B17D-2CBE9D9A1113}"/>
          </ac:spMkLst>
        </pc:spChg>
      </pc:sldChg>
      <pc:sldChg chg="modSp modAnim modNotesTx">
        <pc:chgData name="Emma Parris" userId="6c14fed1-277c-4256-a7e1-ec416c5f4ff8" providerId="ADAL" clId="{B2892B0B-DEE3-4F75-8267-6E0651D8DE45}" dt="2022-10-25T10:57:02.474" v="623" actId="20577"/>
        <pc:sldMkLst>
          <pc:docMk/>
          <pc:sldMk cId="1092161107" sldId="275"/>
        </pc:sldMkLst>
        <pc:spChg chg="mod">
          <ac:chgData name="Emma Parris" userId="6c14fed1-277c-4256-a7e1-ec416c5f4ff8" providerId="ADAL" clId="{B2892B0B-DEE3-4F75-8267-6E0651D8DE45}" dt="2022-10-25T10:55:54.203" v="485" actId="12"/>
          <ac:spMkLst>
            <pc:docMk/>
            <pc:sldMk cId="1092161107" sldId="275"/>
            <ac:spMk id="3" creationId="{E61FC4E2-72E8-4086-B17D-2CBE9D9A1113}"/>
          </ac:spMkLst>
        </pc:spChg>
      </pc:sldChg>
      <pc:sldChg chg="modSp">
        <pc:chgData name="Emma Parris" userId="6c14fed1-277c-4256-a7e1-ec416c5f4ff8" providerId="ADAL" clId="{B2892B0B-DEE3-4F75-8267-6E0651D8DE45}" dt="2022-10-25T11:04:51.047" v="1112" actId="20577"/>
        <pc:sldMkLst>
          <pc:docMk/>
          <pc:sldMk cId="3067603040" sldId="285"/>
        </pc:sldMkLst>
        <pc:spChg chg="mod">
          <ac:chgData name="Emma Parris" userId="6c14fed1-277c-4256-a7e1-ec416c5f4ff8" providerId="ADAL" clId="{B2892B0B-DEE3-4F75-8267-6E0651D8DE45}" dt="2022-10-25T11:04:51.047" v="1112" actId="20577"/>
          <ac:spMkLst>
            <pc:docMk/>
            <pc:sldMk cId="3067603040" sldId="285"/>
            <ac:spMk id="3" creationId="{E61FC4E2-72E8-4086-B17D-2CBE9D9A1113}"/>
          </ac:spMkLst>
        </pc:spChg>
      </pc:sldChg>
    </pc:docChg>
  </pc:docChgLst>
  <pc:docChgLst>
    <pc:chgData name="Lucy Springett" userId="f806fb44-b947-4308-bf88-f77b9d76422a" providerId="ADAL" clId="{76BB5C7C-C61A-4E08-AA68-D623AACAEB40}"/>
    <pc:docChg chg="custSel addSld delSld modSld">
      <pc:chgData name="Lucy Springett" userId="f806fb44-b947-4308-bf88-f77b9d76422a" providerId="ADAL" clId="{76BB5C7C-C61A-4E08-AA68-D623AACAEB40}" dt="2022-01-14T18:56:29.304" v="280" actId="167"/>
      <pc:docMkLst>
        <pc:docMk/>
      </pc:docMkLst>
      <pc:sldChg chg="del">
        <pc:chgData name="Lucy Springett" userId="f806fb44-b947-4308-bf88-f77b9d76422a" providerId="ADAL" clId="{76BB5C7C-C61A-4E08-AA68-D623AACAEB40}" dt="2022-01-14T18:51:58.150" v="24" actId="47"/>
        <pc:sldMkLst>
          <pc:docMk/>
          <pc:sldMk cId="1575707940" sldId="256"/>
        </pc:sldMkLst>
      </pc:sldChg>
      <pc:sldChg chg="modSp add mod modAnim">
        <pc:chgData name="Lucy Springett" userId="f806fb44-b947-4308-bf88-f77b9d76422a" providerId="ADAL" clId="{76BB5C7C-C61A-4E08-AA68-D623AACAEB40}" dt="2022-01-14T18:53:03.392" v="59" actId="20577"/>
        <pc:sldMkLst>
          <pc:docMk/>
          <pc:sldMk cId="1548458900" sldId="257"/>
        </pc:sldMkLst>
        <pc:spChg chg="mod">
          <ac:chgData name="Lucy Springett" userId="f806fb44-b947-4308-bf88-f77b9d76422a" providerId="ADAL" clId="{76BB5C7C-C61A-4E08-AA68-D623AACAEB40}" dt="2022-01-14T18:53:03.392" v="59" actId="20577"/>
          <ac:spMkLst>
            <pc:docMk/>
            <pc:sldMk cId="1548458900" sldId="257"/>
            <ac:spMk id="3" creationId="{E61FC4E2-72E8-4086-B17D-2CBE9D9A1113}"/>
          </ac:spMkLst>
        </pc:spChg>
      </pc:sldChg>
      <pc:sldChg chg="del">
        <pc:chgData name="Lucy Springett" userId="f806fb44-b947-4308-bf88-f77b9d76422a" providerId="ADAL" clId="{76BB5C7C-C61A-4E08-AA68-D623AACAEB40}" dt="2022-01-14T18:52:02.444" v="25" actId="47"/>
        <pc:sldMkLst>
          <pc:docMk/>
          <pc:sldMk cId="1677135508" sldId="257"/>
        </pc:sldMkLst>
      </pc:sldChg>
      <pc:sldChg chg="del">
        <pc:chgData name="Lucy Springett" userId="f806fb44-b947-4308-bf88-f77b9d76422a" providerId="ADAL" clId="{76BB5C7C-C61A-4E08-AA68-D623AACAEB40}" dt="2022-01-14T18:52:29.936" v="51" actId="47"/>
        <pc:sldMkLst>
          <pc:docMk/>
          <pc:sldMk cId="633123865" sldId="258"/>
        </pc:sldMkLst>
      </pc:sldChg>
      <pc:sldChg chg="del">
        <pc:chgData name="Lucy Springett" userId="f806fb44-b947-4308-bf88-f77b9d76422a" providerId="ADAL" clId="{76BB5C7C-C61A-4E08-AA68-D623AACAEB40}" dt="2022-01-14T18:53:10.999" v="60" actId="47"/>
        <pc:sldMkLst>
          <pc:docMk/>
          <pc:sldMk cId="366131351" sldId="259"/>
        </pc:sldMkLst>
      </pc:sldChg>
      <pc:sldChg chg="del">
        <pc:chgData name="Lucy Springett" userId="f806fb44-b947-4308-bf88-f77b9d76422a" providerId="ADAL" clId="{76BB5C7C-C61A-4E08-AA68-D623AACAEB40}" dt="2022-01-14T18:53:55.228" v="105" actId="47"/>
        <pc:sldMkLst>
          <pc:docMk/>
          <pc:sldMk cId="49134092" sldId="260"/>
        </pc:sldMkLst>
      </pc:sldChg>
      <pc:sldChg chg="del">
        <pc:chgData name="Lucy Springett" userId="f806fb44-b947-4308-bf88-f77b9d76422a" providerId="ADAL" clId="{76BB5C7C-C61A-4E08-AA68-D623AACAEB40}" dt="2022-01-14T18:54:18.934" v="130" actId="47"/>
        <pc:sldMkLst>
          <pc:docMk/>
          <pc:sldMk cId="3595855101" sldId="261"/>
        </pc:sldMkLst>
      </pc:sldChg>
      <pc:sldChg chg="del">
        <pc:chgData name="Lucy Springett" userId="f806fb44-b947-4308-bf88-f77b9d76422a" providerId="ADAL" clId="{76BB5C7C-C61A-4E08-AA68-D623AACAEB40}" dt="2022-01-14T18:55:37.843" v="223" actId="47"/>
        <pc:sldMkLst>
          <pc:docMk/>
          <pc:sldMk cId="3886646824" sldId="262"/>
        </pc:sldMkLst>
      </pc:sldChg>
      <pc:sldChg chg="del">
        <pc:chgData name="Lucy Springett" userId="f806fb44-b947-4308-bf88-f77b9d76422a" providerId="ADAL" clId="{76BB5C7C-C61A-4E08-AA68-D623AACAEB40}" dt="2022-01-14T18:54:46.827" v="163" actId="47"/>
        <pc:sldMkLst>
          <pc:docMk/>
          <pc:sldMk cId="1780956967" sldId="263"/>
        </pc:sldMkLst>
      </pc:sldChg>
      <pc:sldChg chg="del">
        <pc:chgData name="Lucy Springett" userId="f806fb44-b947-4308-bf88-f77b9d76422a" providerId="ADAL" clId="{76BB5C7C-C61A-4E08-AA68-D623AACAEB40}" dt="2022-01-14T18:55:13.577" v="191" actId="47"/>
        <pc:sldMkLst>
          <pc:docMk/>
          <pc:sldMk cId="2896838497" sldId="264"/>
        </pc:sldMkLst>
      </pc:sldChg>
      <pc:sldChg chg="del">
        <pc:chgData name="Lucy Springett" userId="f806fb44-b947-4308-bf88-f77b9d76422a" providerId="ADAL" clId="{76BB5C7C-C61A-4E08-AA68-D623AACAEB40}" dt="2022-01-14T18:56:03.043" v="278" actId="47"/>
        <pc:sldMkLst>
          <pc:docMk/>
          <pc:sldMk cId="2915447910" sldId="265"/>
        </pc:sldMkLst>
      </pc:sldChg>
      <pc:sldChg chg="delSp add setBg delDesignElem">
        <pc:chgData name="Lucy Springett" userId="f806fb44-b947-4308-bf88-f77b9d76422a" providerId="ADAL" clId="{76BB5C7C-C61A-4E08-AA68-D623AACAEB40}" dt="2022-01-14T18:50:47.675" v="1"/>
        <pc:sldMkLst>
          <pc:docMk/>
          <pc:sldMk cId="232051305" sldId="266"/>
        </pc:sldMkLst>
        <pc:spChg chg="del">
          <ac:chgData name="Lucy Springett" userId="f806fb44-b947-4308-bf88-f77b9d76422a" providerId="ADAL" clId="{76BB5C7C-C61A-4E08-AA68-D623AACAEB40}" dt="2022-01-14T18:50:47.675" v="1"/>
          <ac:spMkLst>
            <pc:docMk/>
            <pc:sldMk cId="232051305" sldId="266"/>
            <ac:spMk id="12" creationId="{42A4FC2C-047E-45A5-965D-8E1E3BF09BC6}"/>
          </ac:spMkLst>
        </pc:spChg>
      </pc:sldChg>
      <pc:sldChg chg="modSp add mod modAnim">
        <pc:chgData name="Lucy Springett" userId="f806fb44-b947-4308-bf88-f77b9d76422a" providerId="ADAL" clId="{76BB5C7C-C61A-4E08-AA68-D623AACAEB40}" dt="2022-01-14T18:51:52.709" v="23" actId="6549"/>
        <pc:sldMkLst>
          <pc:docMk/>
          <pc:sldMk cId="3763939241" sldId="267"/>
        </pc:sldMkLst>
        <pc:spChg chg="mod">
          <ac:chgData name="Lucy Springett" userId="f806fb44-b947-4308-bf88-f77b9d76422a" providerId="ADAL" clId="{76BB5C7C-C61A-4E08-AA68-D623AACAEB40}" dt="2022-01-14T18:51:30.558" v="10" actId="20577"/>
          <ac:spMkLst>
            <pc:docMk/>
            <pc:sldMk cId="3763939241" sldId="267"/>
            <ac:spMk id="2" creationId="{A291E63E-0F19-4ED7-B35C-4EF4FA0213C6}"/>
          </ac:spMkLst>
        </pc:spChg>
        <pc:spChg chg="mod">
          <ac:chgData name="Lucy Springett" userId="f806fb44-b947-4308-bf88-f77b9d76422a" providerId="ADAL" clId="{76BB5C7C-C61A-4E08-AA68-D623AACAEB40}" dt="2022-01-14T18:51:52.709" v="23" actId="6549"/>
          <ac:spMkLst>
            <pc:docMk/>
            <pc:sldMk cId="3763939241" sldId="267"/>
            <ac:spMk id="3" creationId="{E61FC4E2-72E8-4086-B17D-2CBE9D9A1113}"/>
          </ac:spMkLst>
        </pc:spChg>
      </pc:sldChg>
      <pc:sldChg chg="modSp add mod">
        <pc:chgData name="Lucy Springett" userId="f806fb44-b947-4308-bf88-f77b9d76422a" providerId="ADAL" clId="{76BB5C7C-C61A-4E08-AA68-D623AACAEB40}" dt="2022-01-14T18:52:23.143" v="50" actId="13926"/>
        <pc:sldMkLst>
          <pc:docMk/>
          <pc:sldMk cId="1544242928" sldId="268"/>
        </pc:sldMkLst>
        <pc:spChg chg="mod">
          <ac:chgData name="Lucy Springett" userId="f806fb44-b947-4308-bf88-f77b9d76422a" providerId="ADAL" clId="{76BB5C7C-C61A-4E08-AA68-D623AACAEB40}" dt="2022-01-14T18:52:11.610" v="33" actId="20577"/>
          <ac:spMkLst>
            <pc:docMk/>
            <pc:sldMk cId="1544242928" sldId="268"/>
            <ac:spMk id="2" creationId="{A291E63E-0F19-4ED7-B35C-4EF4FA0213C6}"/>
          </ac:spMkLst>
        </pc:spChg>
        <pc:spChg chg="mod">
          <ac:chgData name="Lucy Springett" userId="f806fb44-b947-4308-bf88-f77b9d76422a" providerId="ADAL" clId="{76BB5C7C-C61A-4E08-AA68-D623AACAEB40}" dt="2022-01-14T18:52:23.143" v="50" actId="13926"/>
          <ac:spMkLst>
            <pc:docMk/>
            <pc:sldMk cId="1544242928" sldId="268"/>
            <ac:spMk id="3" creationId="{E61FC4E2-72E8-4086-B17D-2CBE9D9A1113}"/>
          </ac:spMkLst>
        </pc:spChg>
      </pc:sldChg>
      <pc:sldChg chg="modSp add mod modAnim">
        <pc:chgData name="Lucy Springett" userId="f806fb44-b947-4308-bf88-f77b9d76422a" providerId="ADAL" clId="{76BB5C7C-C61A-4E08-AA68-D623AACAEB40}" dt="2022-01-14T18:53:52.793" v="104" actId="5793"/>
        <pc:sldMkLst>
          <pc:docMk/>
          <pc:sldMk cId="2693840643" sldId="269"/>
        </pc:sldMkLst>
        <pc:spChg chg="mod">
          <ac:chgData name="Lucy Springett" userId="f806fb44-b947-4308-bf88-f77b9d76422a" providerId="ADAL" clId="{76BB5C7C-C61A-4E08-AA68-D623AACAEB40}" dt="2022-01-14T18:53:21.177" v="75" actId="20577"/>
          <ac:spMkLst>
            <pc:docMk/>
            <pc:sldMk cId="2693840643" sldId="269"/>
            <ac:spMk id="2" creationId="{A291E63E-0F19-4ED7-B35C-4EF4FA0213C6}"/>
          </ac:spMkLst>
        </pc:spChg>
        <pc:spChg chg="mod">
          <ac:chgData name="Lucy Springett" userId="f806fb44-b947-4308-bf88-f77b9d76422a" providerId="ADAL" clId="{76BB5C7C-C61A-4E08-AA68-D623AACAEB40}" dt="2022-01-14T18:53:52.793" v="104" actId="5793"/>
          <ac:spMkLst>
            <pc:docMk/>
            <pc:sldMk cId="2693840643" sldId="269"/>
            <ac:spMk id="3" creationId="{E61FC4E2-72E8-4086-B17D-2CBE9D9A1113}"/>
          </ac:spMkLst>
        </pc:spChg>
      </pc:sldChg>
      <pc:sldChg chg="addSp modSp add mod modAnim">
        <pc:chgData name="Lucy Springett" userId="f806fb44-b947-4308-bf88-f77b9d76422a" providerId="ADAL" clId="{76BB5C7C-C61A-4E08-AA68-D623AACAEB40}" dt="2022-01-14T18:56:29.304" v="280" actId="167"/>
        <pc:sldMkLst>
          <pc:docMk/>
          <pc:sldMk cId="953640916" sldId="270"/>
        </pc:sldMkLst>
        <pc:spChg chg="mod">
          <ac:chgData name="Lucy Springett" userId="f806fb44-b947-4308-bf88-f77b9d76422a" providerId="ADAL" clId="{76BB5C7C-C61A-4E08-AA68-D623AACAEB40}" dt="2022-01-14T18:54:03.671" v="125" actId="20577"/>
          <ac:spMkLst>
            <pc:docMk/>
            <pc:sldMk cId="953640916" sldId="270"/>
            <ac:spMk id="2" creationId="{A291E63E-0F19-4ED7-B35C-4EF4FA0213C6}"/>
          </ac:spMkLst>
        </pc:spChg>
        <pc:spChg chg="mod">
          <ac:chgData name="Lucy Springett" userId="f806fb44-b947-4308-bf88-f77b9d76422a" providerId="ADAL" clId="{76BB5C7C-C61A-4E08-AA68-D623AACAEB40}" dt="2022-01-14T18:54:16.229" v="129" actId="6549"/>
          <ac:spMkLst>
            <pc:docMk/>
            <pc:sldMk cId="953640916" sldId="270"/>
            <ac:spMk id="3" creationId="{E61FC4E2-72E8-4086-B17D-2CBE9D9A1113}"/>
          </ac:spMkLst>
        </pc:spChg>
        <pc:spChg chg="add mod ord">
          <ac:chgData name="Lucy Springett" userId="f806fb44-b947-4308-bf88-f77b9d76422a" providerId="ADAL" clId="{76BB5C7C-C61A-4E08-AA68-D623AACAEB40}" dt="2022-01-14T18:56:29.304" v="280" actId="167"/>
          <ac:spMkLst>
            <pc:docMk/>
            <pc:sldMk cId="953640916" sldId="270"/>
            <ac:spMk id="7" creationId="{7083C55D-E998-42E9-A74C-497C4BDEBD03}"/>
          </ac:spMkLst>
        </pc:spChg>
        <pc:spChg chg="add mod ord">
          <ac:chgData name="Lucy Springett" userId="f806fb44-b947-4308-bf88-f77b9d76422a" providerId="ADAL" clId="{76BB5C7C-C61A-4E08-AA68-D623AACAEB40}" dt="2022-01-14T18:56:29.304" v="280" actId="167"/>
          <ac:spMkLst>
            <pc:docMk/>
            <pc:sldMk cId="953640916" sldId="270"/>
            <ac:spMk id="8" creationId="{A611D964-244B-4170-86B6-B2AE30D3403C}"/>
          </ac:spMkLst>
        </pc:spChg>
        <pc:spChg chg="add mod ord">
          <ac:chgData name="Lucy Springett" userId="f806fb44-b947-4308-bf88-f77b9d76422a" providerId="ADAL" clId="{76BB5C7C-C61A-4E08-AA68-D623AACAEB40}" dt="2022-01-14T18:56:29.304" v="280" actId="167"/>
          <ac:spMkLst>
            <pc:docMk/>
            <pc:sldMk cId="953640916" sldId="270"/>
            <ac:spMk id="9" creationId="{CC08697F-4E54-40D5-94AA-BE8BC3BFA159}"/>
          </ac:spMkLst>
        </pc:spChg>
      </pc:sldChg>
      <pc:sldChg chg="modSp add mod modAnim">
        <pc:chgData name="Lucy Springett" userId="f806fb44-b947-4308-bf88-f77b9d76422a" providerId="ADAL" clId="{76BB5C7C-C61A-4E08-AA68-D623AACAEB40}" dt="2022-01-14T18:54:43.177" v="162" actId="27636"/>
        <pc:sldMkLst>
          <pc:docMk/>
          <pc:sldMk cId="1585343557" sldId="271"/>
        </pc:sldMkLst>
        <pc:spChg chg="mod">
          <ac:chgData name="Lucy Springett" userId="f806fb44-b947-4308-bf88-f77b9d76422a" providerId="ADAL" clId="{76BB5C7C-C61A-4E08-AA68-D623AACAEB40}" dt="2022-01-14T18:54:27.510" v="157" actId="20577"/>
          <ac:spMkLst>
            <pc:docMk/>
            <pc:sldMk cId="1585343557" sldId="271"/>
            <ac:spMk id="2" creationId="{A291E63E-0F19-4ED7-B35C-4EF4FA0213C6}"/>
          </ac:spMkLst>
        </pc:spChg>
        <pc:spChg chg="mod">
          <ac:chgData name="Lucy Springett" userId="f806fb44-b947-4308-bf88-f77b9d76422a" providerId="ADAL" clId="{76BB5C7C-C61A-4E08-AA68-D623AACAEB40}" dt="2022-01-14T18:54:43.177" v="162" actId="27636"/>
          <ac:spMkLst>
            <pc:docMk/>
            <pc:sldMk cId="1585343557" sldId="271"/>
            <ac:spMk id="3" creationId="{E61FC4E2-72E8-4086-B17D-2CBE9D9A1113}"/>
          </ac:spMkLst>
        </pc:spChg>
      </pc:sldChg>
      <pc:sldChg chg="modSp add mod modAnim">
        <pc:chgData name="Lucy Springett" userId="f806fb44-b947-4308-bf88-f77b9d76422a" providerId="ADAL" clId="{76BB5C7C-C61A-4E08-AA68-D623AACAEB40}" dt="2022-01-14T18:55:11.143" v="190" actId="108"/>
        <pc:sldMkLst>
          <pc:docMk/>
          <pc:sldMk cId="847464669" sldId="272"/>
        </pc:sldMkLst>
        <pc:spChg chg="mod">
          <ac:chgData name="Lucy Springett" userId="f806fb44-b947-4308-bf88-f77b9d76422a" providerId="ADAL" clId="{76BB5C7C-C61A-4E08-AA68-D623AACAEB40}" dt="2022-01-14T18:54:58.260" v="188" actId="20577"/>
          <ac:spMkLst>
            <pc:docMk/>
            <pc:sldMk cId="847464669" sldId="272"/>
            <ac:spMk id="2" creationId="{A291E63E-0F19-4ED7-B35C-4EF4FA0213C6}"/>
          </ac:spMkLst>
        </pc:spChg>
        <pc:spChg chg="mod">
          <ac:chgData name="Lucy Springett" userId="f806fb44-b947-4308-bf88-f77b9d76422a" providerId="ADAL" clId="{76BB5C7C-C61A-4E08-AA68-D623AACAEB40}" dt="2022-01-14T18:55:11.143" v="190" actId="108"/>
          <ac:spMkLst>
            <pc:docMk/>
            <pc:sldMk cId="847464669" sldId="272"/>
            <ac:spMk id="3" creationId="{E61FC4E2-72E8-4086-B17D-2CBE9D9A1113}"/>
          </ac:spMkLst>
        </pc:spChg>
      </pc:sldChg>
      <pc:sldChg chg="modSp add mod modAnim">
        <pc:chgData name="Lucy Springett" userId="f806fb44-b947-4308-bf88-f77b9d76422a" providerId="ADAL" clId="{76BB5C7C-C61A-4E08-AA68-D623AACAEB40}" dt="2022-01-14T18:55:34.010" v="222" actId="27636"/>
        <pc:sldMkLst>
          <pc:docMk/>
          <pc:sldMk cId="2345109302" sldId="273"/>
        </pc:sldMkLst>
        <pc:spChg chg="mod">
          <ac:chgData name="Lucy Springett" userId="f806fb44-b947-4308-bf88-f77b9d76422a" providerId="ADAL" clId="{76BB5C7C-C61A-4E08-AA68-D623AACAEB40}" dt="2022-01-14T18:55:21.060" v="217" actId="20577"/>
          <ac:spMkLst>
            <pc:docMk/>
            <pc:sldMk cId="2345109302" sldId="273"/>
            <ac:spMk id="2" creationId="{A291E63E-0F19-4ED7-B35C-4EF4FA0213C6}"/>
          </ac:spMkLst>
        </pc:spChg>
        <pc:spChg chg="mod">
          <ac:chgData name="Lucy Springett" userId="f806fb44-b947-4308-bf88-f77b9d76422a" providerId="ADAL" clId="{76BB5C7C-C61A-4E08-AA68-D623AACAEB40}" dt="2022-01-14T18:55:34.010" v="222" actId="27636"/>
          <ac:spMkLst>
            <pc:docMk/>
            <pc:sldMk cId="2345109302" sldId="273"/>
            <ac:spMk id="3" creationId="{E61FC4E2-72E8-4086-B17D-2CBE9D9A1113}"/>
          </ac:spMkLst>
        </pc:spChg>
      </pc:sldChg>
      <pc:sldChg chg="modSp add mod">
        <pc:chgData name="Lucy Springett" userId="f806fb44-b947-4308-bf88-f77b9d76422a" providerId="ADAL" clId="{76BB5C7C-C61A-4E08-AA68-D623AACAEB40}" dt="2022-01-14T18:56:01.326" v="277" actId="6549"/>
        <pc:sldMkLst>
          <pc:docMk/>
          <pc:sldMk cId="2330857245" sldId="274"/>
        </pc:sldMkLst>
        <pc:spChg chg="mod">
          <ac:chgData name="Lucy Springett" userId="f806fb44-b947-4308-bf88-f77b9d76422a" providerId="ADAL" clId="{76BB5C7C-C61A-4E08-AA68-D623AACAEB40}" dt="2022-01-14T18:55:46.777" v="264" actId="20577"/>
          <ac:spMkLst>
            <pc:docMk/>
            <pc:sldMk cId="2330857245" sldId="274"/>
            <ac:spMk id="2" creationId="{A291E63E-0F19-4ED7-B35C-4EF4FA0213C6}"/>
          </ac:spMkLst>
        </pc:spChg>
        <pc:spChg chg="mod">
          <ac:chgData name="Lucy Springett" userId="f806fb44-b947-4308-bf88-f77b9d76422a" providerId="ADAL" clId="{76BB5C7C-C61A-4E08-AA68-D623AACAEB40}" dt="2022-01-14T18:56:01.326" v="277" actId="6549"/>
          <ac:spMkLst>
            <pc:docMk/>
            <pc:sldMk cId="2330857245" sldId="274"/>
            <ac:spMk id="3" creationId="{E61FC4E2-72E8-4086-B17D-2CBE9D9A1113}"/>
          </ac:spMkLst>
        </pc:spChg>
      </pc:sldChg>
    </pc:docChg>
  </pc:docChgLst>
  <pc:docChgLst>
    <pc:chgData name="Lucy Springett" userId="f806fb44-b947-4308-bf88-f77b9d76422a" providerId="ADAL" clId="{2C0B7F37-6DA8-4098-AB16-1C3CC8F830B4}"/>
    <pc:docChg chg="undo custSel addSld delSld modSld addMainMaster delMainMaster modMainMaster">
      <pc:chgData name="Lucy Springett" userId="f806fb44-b947-4308-bf88-f77b9d76422a" providerId="ADAL" clId="{2C0B7F37-6DA8-4098-AB16-1C3CC8F830B4}" dt="2022-12-19T09:28:54.344" v="3370"/>
      <pc:docMkLst>
        <pc:docMk/>
      </pc:docMkLst>
      <pc:sldChg chg="modSp mod modNotesTx">
        <pc:chgData name="Lucy Springett" userId="f806fb44-b947-4308-bf88-f77b9d76422a" providerId="ADAL" clId="{2C0B7F37-6DA8-4098-AB16-1C3CC8F830B4}" dt="2022-12-19T08:23:41.237" v="520" actId="6549"/>
        <pc:sldMkLst>
          <pc:docMk/>
          <pc:sldMk cId="4179509796" sldId="256"/>
        </pc:sldMkLst>
        <pc:spChg chg="mod">
          <ac:chgData name="Lucy Springett" userId="f806fb44-b947-4308-bf88-f77b9d76422a" providerId="ADAL" clId="{2C0B7F37-6DA8-4098-AB16-1C3CC8F830B4}" dt="2022-12-15T15:47:33.624" v="118" actId="1076"/>
          <ac:spMkLst>
            <pc:docMk/>
            <pc:sldMk cId="4179509796" sldId="256"/>
            <ac:spMk id="2" creationId="{5856F62A-3D38-3A93-B06F-A3102FF05B69}"/>
          </ac:spMkLst>
        </pc:spChg>
      </pc:sldChg>
      <pc:sldChg chg="modSp modNotesTx">
        <pc:chgData name="Lucy Springett" userId="f806fb44-b947-4308-bf88-f77b9d76422a" providerId="ADAL" clId="{2C0B7F37-6DA8-4098-AB16-1C3CC8F830B4}" dt="2022-12-19T09:07:08.387" v="3228" actId="20577"/>
        <pc:sldMkLst>
          <pc:docMk/>
          <pc:sldMk cId="1548458900" sldId="257"/>
        </pc:sldMkLst>
        <pc:spChg chg="mod">
          <ac:chgData name="Lucy Springett" userId="f806fb44-b947-4308-bf88-f77b9d76422a" providerId="ADAL" clId="{2C0B7F37-6DA8-4098-AB16-1C3CC8F830B4}" dt="2022-12-19T08:16:26.607" v="343" actId="6549"/>
          <ac:spMkLst>
            <pc:docMk/>
            <pc:sldMk cId="1548458900" sldId="257"/>
            <ac:spMk id="3" creationId="{E61FC4E2-72E8-4086-B17D-2CBE9D9A1113}"/>
          </ac:spMkLst>
        </pc:spChg>
      </pc:sldChg>
      <pc:sldChg chg="addSp delSp modSp mod modNotesTx">
        <pc:chgData name="Lucy Springett" userId="f806fb44-b947-4308-bf88-f77b9d76422a" providerId="ADAL" clId="{2C0B7F37-6DA8-4098-AB16-1C3CC8F830B4}" dt="2022-12-15T15:49:09.729" v="122" actId="14100"/>
        <pc:sldMkLst>
          <pc:docMk/>
          <pc:sldMk cId="3763939241" sldId="267"/>
        </pc:sldMkLst>
        <pc:spChg chg="mod">
          <ac:chgData name="Lucy Springett" userId="f806fb44-b947-4308-bf88-f77b9d76422a" providerId="ADAL" clId="{2C0B7F37-6DA8-4098-AB16-1C3CC8F830B4}" dt="2022-12-15T15:35:52.971" v="83" actId="6549"/>
          <ac:spMkLst>
            <pc:docMk/>
            <pc:sldMk cId="3763939241" sldId="267"/>
            <ac:spMk id="3" creationId="{E61FC4E2-72E8-4086-B17D-2CBE9D9A1113}"/>
          </ac:spMkLst>
        </pc:spChg>
        <pc:picChg chg="add mod">
          <ac:chgData name="Lucy Springett" userId="f806fb44-b947-4308-bf88-f77b9d76422a" providerId="ADAL" clId="{2C0B7F37-6DA8-4098-AB16-1C3CC8F830B4}" dt="2022-12-15T15:49:09.729" v="122" actId="14100"/>
          <ac:picMkLst>
            <pc:docMk/>
            <pc:sldMk cId="3763939241" sldId="267"/>
            <ac:picMk id="4" creationId="{77219FCF-C82F-2F21-C9A3-C370DD211125}"/>
          </ac:picMkLst>
        </pc:picChg>
        <pc:picChg chg="del mod">
          <ac:chgData name="Lucy Springett" userId="f806fb44-b947-4308-bf88-f77b9d76422a" providerId="ADAL" clId="{2C0B7F37-6DA8-4098-AB16-1C3CC8F830B4}" dt="2022-12-15T15:48:21.177" v="120" actId="478"/>
          <ac:picMkLst>
            <pc:docMk/>
            <pc:sldMk cId="3763939241" sldId="267"/>
            <ac:picMk id="11" creationId="{409F034C-882F-48AD-93A8-3A76399D58B6}"/>
          </ac:picMkLst>
        </pc:picChg>
      </pc:sldChg>
      <pc:sldChg chg="del">
        <pc:chgData name="Lucy Springett" userId="f806fb44-b947-4308-bf88-f77b9d76422a" providerId="ADAL" clId="{2C0B7F37-6DA8-4098-AB16-1C3CC8F830B4}" dt="2022-12-19T08:25:06.679" v="566" actId="47"/>
        <pc:sldMkLst>
          <pc:docMk/>
          <pc:sldMk cId="1544242928" sldId="268"/>
        </pc:sldMkLst>
      </pc:sldChg>
      <pc:sldChg chg="modNotesTx">
        <pc:chgData name="Lucy Springett" userId="f806fb44-b947-4308-bf88-f77b9d76422a" providerId="ADAL" clId="{2C0B7F37-6DA8-4098-AB16-1C3CC8F830B4}" dt="2022-12-19T08:18:57.427" v="416" actId="5793"/>
        <pc:sldMkLst>
          <pc:docMk/>
          <pc:sldMk cId="2693840643" sldId="269"/>
        </pc:sldMkLst>
      </pc:sldChg>
      <pc:sldChg chg="modSp modNotesTx">
        <pc:chgData name="Lucy Springett" userId="f806fb44-b947-4308-bf88-f77b9d76422a" providerId="ADAL" clId="{2C0B7F37-6DA8-4098-AB16-1C3CC8F830B4}" dt="2022-12-19T09:07:41.758" v="3260" actId="20577"/>
        <pc:sldMkLst>
          <pc:docMk/>
          <pc:sldMk cId="953640916" sldId="270"/>
        </pc:sldMkLst>
        <pc:spChg chg="mod">
          <ac:chgData name="Lucy Springett" userId="f806fb44-b947-4308-bf88-f77b9d76422a" providerId="ADAL" clId="{2C0B7F37-6DA8-4098-AB16-1C3CC8F830B4}" dt="2022-12-19T09:07:29.398" v="3244" actId="20577"/>
          <ac:spMkLst>
            <pc:docMk/>
            <pc:sldMk cId="953640916" sldId="270"/>
            <ac:spMk id="3" creationId="{E61FC4E2-72E8-4086-B17D-2CBE9D9A1113}"/>
          </ac:spMkLst>
        </pc:spChg>
      </pc:sldChg>
      <pc:sldChg chg="modSp modNotesTx">
        <pc:chgData name="Lucy Springett" userId="f806fb44-b947-4308-bf88-f77b9d76422a" providerId="ADAL" clId="{2C0B7F37-6DA8-4098-AB16-1C3CC8F830B4}" dt="2022-12-19T09:07:48.792" v="3268" actId="20577"/>
        <pc:sldMkLst>
          <pc:docMk/>
          <pc:sldMk cId="2345109302" sldId="273"/>
        </pc:sldMkLst>
        <pc:spChg chg="mod">
          <ac:chgData name="Lucy Springett" userId="f806fb44-b947-4308-bf88-f77b9d76422a" providerId="ADAL" clId="{2C0B7F37-6DA8-4098-AB16-1C3CC8F830B4}" dt="2022-12-19T08:42:38.438" v="2780" actId="20577"/>
          <ac:spMkLst>
            <pc:docMk/>
            <pc:sldMk cId="2345109302" sldId="273"/>
            <ac:spMk id="3" creationId="{E61FC4E2-72E8-4086-B17D-2CBE9D9A1113}"/>
          </ac:spMkLst>
        </pc:spChg>
      </pc:sldChg>
      <pc:sldChg chg="addSp delSp modSp mod modNotesTx">
        <pc:chgData name="Lucy Springett" userId="f806fb44-b947-4308-bf88-f77b9d76422a" providerId="ADAL" clId="{2C0B7F37-6DA8-4098-AB16-1C3CC8F830B4}" dt="2022-12-19T09:28:49.305" v="3369" actId="6549"/>
        <pc:sldMkLst>
          <pc:docMk/>
          <pc:sldMk cId="2330857245" sldId="274"/>
        </pc:sldMkLst>
        <pc:spChg chg="mod">
          <ac:chgData name="Lucy Springett" userId="f806fb44-b947-4308-bf88-f77b9d76422a" providerId="ADAL" clId="{2C0B7F37-6DA8-4098-AB16-1C3CC8F830B4}" dt="2022-12-19T08:54:44.830" v="3075" actId="20577"/>
          <ac:spMkLst>
            <pc:docMk/>
            <pc:sldMk cId="2330857245" sldId="274"/>
            <ac:spMk id="2" creationId="{A291E63E-0F19-4ED7-B35C-4EF4FA0213C6}"/>
          </ac:spMkLst>
        </pc:spChg>
        <pc:spChg chg="del mod">
          <ac:chgData name="Lucy Springett" userId="f806fb44-b947-4308-bf88-f77b9d76422a" providerId="ADAL" clId="{2C0B7F37-6DA8-4098-AB16-1C3CC8F830B4}" dt="2022-12-19T08:54:11.356" v="3053" actId="478"/>
          <ac:spMkLst>
            <pc:docMk/>
            <pc:sldMk cId="2330857245" sldId="274"/>
            <ac:spMk id="3" creationId="{E61FC4E2-72E8-4086-B17D-2CBE9D9A1113}"/>
          </ac:spMkLst>
        </pc:spChg>
        <pc:spChg chg="add del mod">
          <ac:chgData name="Lucy Springett" userId="f806fb44-b947-4308-bf88-f77b9d76422a" providerId="ADAL" clId="{2C0B7F37-6DA8-4098-AB16-1C3CC8F830B4}" dt="2022-12-19T08:54:13.003" v="3054" actId="478"/>
          <ac:spMkLst>
            <pc:docMk/>
            <pc:sldMk cId="2330857245" sldId="274"/>
            <ac:spMk id="6" creationId="{62430D3F-88D2-83EA-42A1-3D700DEBF566}"/>
          </ac:spMkLst>
        </pc:spChg>
        <pc:picChg chg="add del mod modCrop">
          <ac:chgData name="Lucy Springett" userId="f806fb44-b947-4308-bf88-f77b9d76422a" providerId="ADAL" clId="{2C0B7F37-6DA8-4098-AB16-1C3CC8F830B4}" dt="2022-12-19T09:00:47.315" v="3078" actId="478"/>
          <ac:picMkLst>
            <pc:docMk/>
            <pc:sldMk cId="2330857245" sldId="274"/>
            <ac:picMk id="8" creationId="{767CD187-7036-5E41-0968-D1113A530B2C}"/>
          </ac:picMkLst>
        </pc:picChg>
        <pc:picChg chg="add del mod modCrop">
          <ac:chgData name="Lucy Springett" userId="f806fb44-b947-4308-bf88-f77b9d76422a" providerId="ADAL" clId="{2C0B7F37-6DA8-4098-AB16-1C3CC8F830B4}" dt="2022-12-19T09:02:16.878" v="3095" actId="478"/>
          <ac:picMkLst>
            <pc:docMk/>
            <pc:sldMk cId="2330857245" sldId="274"/>
            <ac:picMk id="10" creationId="{49A39BD3-9F52-9013-DE95-911B44FB0B93}"/>
          </ac:picMkLst>
        </pc:picChg>
        <pc:picChg chg="add mod">
          <ac:chgData name="Lucy Springett" userId="f806fb44-b947-4308-bf88-f77b9d76422a" providerId="ADAL" clId="{2C0B7F37-6DA8-4098-AB16-1C3CC8F830B4}" dt="2022-12-19T09:06:04.924" v="3099" actId="1076"/>
          <ac:picMkLst>
            <pc:docMk/>
            <pc:sldMk cId="2330857245" sldId="274"/>
            <ac:picMk id="12" creationId="{9626F1F9-43B6-AFF9-A046-1F45787A25DD}"/>
          </ac:picMkLst>
        </pc:picChg>
      </pc:sldChg>
      <pc:sldChg chg="modSp del mod modNotesTx">
        <pc:chgData name="Lucy Springett" userId="f806fb44-b947-4308-bf88-f77b9d76422a" providerId="ADAL" clId="{2C0B7F37-6DA8-4098-AB16-1C3CC8F830B4}" dt="2022-12-19T08:21:20.123" v="443" actId="47"/>
        <pc:sldMkLst>
          <pc:docMk/>
          <pc:sldMk cId="1092161107" sldId="275"/>
        </pc:sldMkLst>
        <pc:picChg chg="mod ord">
          <ac:chgData name="Lucy Springett" userId="f806fb44-b947-4308-bf88-f77b9d76422a" providerId="ADAL" clId="{2C0B7F37-6DA8-4098-AB16-1C3CC8F830B4}" dt="2022-12-19T08:20:10.241" v="427" actId="1076"/>
          <ac:picMkLst>
            <pc:docMk/>
            <pc:sldMk cId="1092161107" sldId="275"/>
            <ac:picMk id="8" creationId="{76B8BDEC-97D8-45B1-8EBC-685ED55D2BF9}"/>
          </ac:picMkLst>
        </pc:picChg>
      </pc:sldChg>
      <pc:sldChg chg="modSp mod setBg">
        <pc:chgData name="Lucy Springett" userId="f806fb44-b947-4308-bf88-f77b9d76422a" providerId="ADAL" clId="{2C0B7F37-6DA8-4098-AB16-1C3CC8F830B4}" dt="2022-12-19T09:08:51.983" v="3269"/>
        <pc:sldMkLst>
          <pc:docMk/>
          <pc:sldMk cId="3067603040" sldId="285"/>
        </pc:sldMkLst>
        <pc:spChg chg="mod">
          <ac:chgData name="Lucy Springett" userId="f806fb44-b947-4308-bf88-f77b9d76422a" providerId="ADAL" clId="{2C0B7F37-6DA8-4098-AB16-1C3CC8F830B4}" dt="2022-12-19T09:06:52.393" v="3219" actId="20577"/>
          <ac:spMkLst>
            <pc:docMk/>
            <pc:sldMk cId="3067603040" sldId="285"/>
            <ac:spMk id="3" creationId="{E61FC4E2-72E8-4086-B17D-2CBE9D9A1113}"/>
          </ac:spMkLst>
        </pc:spChg>
      </pc:sldChg>
      <pc:sldChg chg="new del">
        <pc:chgData name="Lucy Springett" userId="f806fb44-b947-4308-bf88-f77b9d76422a" providerId="ADAL" clId="{2C0B7F37-6DA8-4098-AB16-1C3CC8F830B4}" dt="2022-12-19T08:25:44.076" v="567" actId="47"/>
        <pc:sldMkLst>
          <pc:docMk/>
          <pc:sldMk cId="3376548103" sldId="286"/>
        </pc:sldMkLst>
      </pc:sldChg>
      <pc:sldChg chg="addSp delSp modSp new mod modClrScheme chgLayout modNotesTx">
        <pc:chgData name="Lucy Springett" userId="f806fb44-b947-4308-bf88-f77b9d76422a" providerId="ADAL" clId="{2C0B7F37-6DA8-4098-AB16-1C3CC8F830B4}" dt="2022-12-19T09:28:54.344" v="3370"/>
        <pc:sldMkLst>
          <pc:docMk/>
          <pc:sldMk cId="2512940236" sldId="287"/>
        </pc:sldMkLst>
        <pc:spChg chg="del mod ord">
          <ac:chgData name="Lucy Springett" userId="f806fb44-b947-4308-bf88-f77b9d76422a" providerId="ADAL" clId="{2C0B7F37-6DA8-4098-AB16-1C3CC8F830B4}" dt="2022-12-15T15:47:12.575" v="115" actId="700"/>
          <ac:spMkLst>
            <pc:docMk/>
            <pc:sldMk cId="2512940236" sldId="287"/>
            <ac:spMk id="2" creationId="{1A405DED-718E-E47A-76C6-95F6FC223C4C}"/>
          </ac:spMkLst>
        </pc:spChg>
        <pc:spChg chg="del">
          <ac:chgData name="Lucy Springett" userId="f806fb44-b947-4308-bf88-f77b9d76422a" providerId="ADAL" clId="{2C0B7F37-6DA8-4098-AB16-1C3CC8F830B4}" dt="2022-12-15T15:47:12.575" v="115" actId="700"/>
          <ac:spMkLst>
            <pc:docMk/>
            <pc:sldMk cId="2512940236" sldId="287"/>
            <ac:spMk id="3" creationId="{290628E8-E8D8-F2C3-0535-98DB7ED5E688}"/>
          </ac:spMkLst>
        </pc:spChg>
        <pc:spChg chg="add del mod ord">
          <ac:chgData name="Lucy Springett" userId="f806fb44-b947-4308-bf88-f77b9d76422a" providerId="ADAL" clId="{2C0B7F37-6DA8-4098-AB16-1C3CC8F830B4}" dt="2022-12-15T15:47:18.568" v="117" actId="478"/>
          <ac:spMkLst>
            <pc:docMk/>
            <pc:sldMk cId="2512940236" sldId="287"/>
            <ac:spMk id="4" creationId="{3ACE38A8-88D7-63CE-533D-C70C6079227F}"/>
          </ac:spMkLst>
        </pc:spChg>
      </pc:sldChg>
      <pc:sldChg chg="addSp delSp modSp add mod setBg delAnim modAnim delDesignElem modNotesTx">
        <pc:chgData name="Lucy Springett" userId="f806fb44-b947-4308-bf88-f77b9d76422a" providerId="ADAL" clId="{2C0B7F37-6DA8-4098-AB16-1C3CC8F830B4}" dt="2022-12-19T08:21:58.896" v="445" actId="6549"/>
        <pc:sldMkLst>
          <pc:docMk/>
          <pc:sldMk cId="644925349" sldId="288"/>
        </pc:sldMkLst>
        <pc:spChg chg="del mod">
          <ac:chgData name="Lucy Springett" userId="f806fb44-b947-4308-bf88-f77b9d76422a" providerId="ADAL" clId="{2C0B7F37-6DA8-4098-AB16-1C3CC8F830B4}" dt="2022-12-19T08:20:57.349" v="436" actId="478"/>
          <ac:spMkLst>
            <pc:docMk/>
            <pc:sldMk cId="644925349" sldId="288"/>
            <ac:spMk id="2" creationId="{A291E63E-0F19-4ED7-B35C-4EF4FA0213C6}"/>
          </ac:spMkLst>
        </pc:spChg>
        <pc:spChg chg="del mod">
          <ac:chgData name="Lucy Springett" userId="f806fb44-b947-4308-bf88-f77b9d76422a" providerId="ADAL" clId="{2C0B7F37-6DA8-4098-AB16-1C3CC8F830B4}" dt="2022-12-19T08:21:07.732" v="439" actId="478"/>
          <ac:spMkLst>
            <pc:docMk/>
            <pc:sldMk cId="644925349" sldId="288"/>
            <ac:spMk id="3" creationId="{E61FC4E2-72E8-4086-B17D-2CBE9D9A1113}"/>
          </ac:spMkLst>
        </pc:spChg>
        <pc:spChg chg="add del mod">
          <ac:chgData name="Lucy Springett" userId="f806fb44-b947-4308-bf88-f77b9d76422a" providerId="ADAL" clId="{2C0B7F37-6DA8-4098-AB16-1C3CC8F830B4}" dt="2022-12-19T08:21:01.496" v="438" actId="478"/>
          <ac:spMkLst>
            <pc:docMk/>
            <pc:sldMk cId="644925349" sldId="288"/>
            <ac:spMk id="9" creationId="{E5BBFA13-DE1E-1883-BBDB-7898E18A6E0B}"/>
          </ac:spMkLst>
        </pc:spChg>
        <pc:spChg chg="add mod">
          <ac:chgData name="Lucy Springett" userId="f806fb44-b947-4308-bf88-f77b9d76422a" providerId="ADAL" clId="{2C0B7F37-6DA8-4098-AB16-1C3CC8F830B4}" dt="2022-12-19T08:20:57.763" v="437"/>
          <ac:spMkLst>
            <pc:docMk/>
            <pc:sldMk cId="644925349" sldId="288"/>
            <ac:spMk id="10" creationId="{30C6BC68-5205-6B32-B041-1B8D9BD64BBA}"/>
          </ac:spMkLst>
        </pc:spChg>
        <pc:spChg chg="del">
          <ac:chgData name="Lucy Springett" userId="f806fb44-b947-4308-bf88-f77b9d76422a" providerId="ADAL" clId="{2C0B7F37-6DA8-4098-AB16-1C3CC8F830B4}" dt="2022-12-19T08:20:16.712" v="429"/>
          <ac:spMkLst>
            <pc:docMk/>
            <pc:sldMk cId="644925349" sldId="288"/>
            <ac:spMk id="12" creationId="{D1D34770-47A8-402C-AF23-2B653F2D88C1}"/>
          </ac:spMkLst>
        </pc:spChg>
        <pc:spChg chg="add del mod">
          <ac:chgData name="Lucy Springett" userId="f806fb44-b947-4308-bf88-f77b9d76422a" providerId="ADAL" clId="{2C0B7F37-6DA8-4098-AB16-1C3CC8F830B4}" dt="2022-12-19T08:21:10.158" v="441" actId="478"/>
          <ac:spMkLst>
            <pc:docMk/>
            <pc:sldMk cId="644925349" sldId="288"/>
            <ac:spMk id="13" creationId="{9916089D-5E19-7531-9EBE-64AB77B04AD2}"/>
          </ac:spMkLst>
        </pc:spChg>
        <pc:spChg chg="add mod">
          <ac:chgData name="Lucy Springett" userId="f806fb44-b947-4308-bf88-f77b9d76422a" providerId="ADAL" clId="{2C0B7F37-6DA8-4098-AB16-1C3CC8F830B4}" dt="2022-12-19T08:21:07.948" v="440"/>
          <ac:spMkLst>
            <pc:docMk/>
            <pc:sldMk cId="644925349" sldId="288"/>
            <ac:spMk id="14" creationId="{A86ABC4D-AE72-451F-4CC1-B0EA1E7D83D9}"/>
          </ac:spMkLst>
        </pc:spChg>
        <pc:picChg chg="add mod ord">
          <ac:chgData name="Lucy Springett" userId="f806fb44-b947-4308-bf88-f77b9d76422a" providerId="ADAL" clId="{2C0B7F37-6DA8-4098-AB16-1C3CC8F830B4}" dt="2022-12-19T08:20:29.647" v="433" actId="167"/>
          <ac:picMkLst>
            <pc:docMk/>
            <pc:sldMk cId="644925349" sldId="288"/>
            <ac:picMk id="5" creationId="{F18AE119-9BF5-C381-5BF9-D6DC3634CEA0}"/>
          </ac:picMkLst>
        </pc:picChg>
        <pc:picChg chg="del">
          <ac:chgData name="Lucy Springett" userId="f806fb44-b947-4308-bf88-f77b9d76422a" providerId="ADAL" clId="{2C0B7F37-6DA8-4098-AB16-1C3CC8F830B4}" dt="2022-12-19T08:20:19.063" v="430" actId="478"/>
          <ac:picMkLst>
            <pc:docMk/>
            <pc:sldMk cId="644925349" sldId="288"/>
            <ac:picMk id="7" creationId="{7600AEE8-13A9-4F05-8724-A354E76E6FEE}"/>
          </ac:picMkLst>
        </pc:picChg>
      </pc:sldChg>
      <pc:sldChg chg="addSp delSp modSp add del mod setBg delAnim modAnim modNotesTx">
        <pc:chgData name="Lucy Springett" userId="f806fb44-b947-4308-bf88-f77b9d76422a" providerId="ADAL" clId="{2C0B7F37-6DA8-4098-AB16-1C3CC8F830B4}" dt="2022-12-19T08:29:04.079" v="617" actId="47"/>
        <pc:sldMkLst>
          <pc:docMk/>
          <pc:sldMk cId="627702065" sldId="289"/>
        </pc:sldMkLst>
        <pc:spChg chg="mod">
          <ac:chgData name="Lucy Springett" userId="f806fb44-b947-4308-bf88-f77b9d76422a" providerId="ADAL" clId="{2C0B7F37-6DA8-4098-AB16-1C3CC8F830B4}" dt="2022-12-19T08:24:53.232" v="564" actId="14100"/>
          <ac:spMkLst>
            <pc:docMk/>
            <pc:sldMk cId="627702065" sldId="289"/>
            <ac:spMk id="2" creationId="{A291E63E-0F19-4ED7-B35C-4EF4FA0213C6}"/>
          </ac:spMkLst>
        </pc:spChg>
        <pc:spChg chg="del mod">
          <ac:chgData name="Lucy Springett" userId="f806fb44-b947-4308-bf88-f77b9d76422a" providerId="ADAL" clId="{2C0B7F37-6DA8-4098-AB16-1C3CC8F830B4}" dt="2022-12-19T08:24:55.344" v="565" actId="478"/>
          <ac:spMkLst>
            <pc:docMk/>
            <pc:sldMk cId="627702065" sldId="289"/>
            <ac:spMk id="3" creationId="{E61FC4E2-72E8-4086-B17D-2CBE9D9A1113}"/>
          </ac:spMkLst>
        </pc:spChg>
        <pc:picChg chg="add mod modCrop">
          <ac:chgData name="Lucy Springett" userId="f806fb44-b947-4308-bf88-f77b9d76422a" providerId="ADAL" clId="{2C0B7F37-6DA8-4098-AB16-1C3CC8F830B4}" dt="2022-12-19T08:28:00.257" v="576" actId="1076"/>
          <ac:picMkLst>
            <pc:docMk/>
            <pc:sldMk cId="627702065" sldId="289"/>
            <ac:picMk id="5" creationId="{74896F51-1EA1-87FC-24BE-5362ED331725}"/>
          </ac:picMkLst>
        </pc:picChg>
        <pc:picChg chg="del">
          <ac:chgData name="Lucy Springett" userId="f806fb44-b947-4308-bf88-f77b9d76422a" providerId="ADAL" clId="{2C0B7F37-6DA8-4098-AB16-1C3CC8F830B4}" dt="2022-12-19T08:24:37.345" v="528" actId="478"/>
          <ac:picMkLst>
            <pc:docMk/>
            <pc:sldMk cId="627702065" sldId="289"/>
            <ac:picMk id="11" creationId="{8991A8EB-7B8E-CFB8-0996-AC19D1A59096}"/>
          </ac:picMkLst>
        </pc:picChg>
      </pc:sldChg>
      <pc:sldChg chg="addSp delSp modSp add mod setBg modAnim delDesignElem modNotesTx">
        <pc:chgData name="Lucy Springett" userId="f806fb44-b947-4308-bf88-f77b9d76422a" providerId="ADAL" clId="{2C0B7F37-6DA8-4098-AB16-1C3CC8F830B4}" dt="2022-12-19T08:42:20.446" v="2778" actId="20577"/>
        <pc:sldMkLst>
          <pc:docMk/>
          <pc:sldMk cId="45067610" sldId="290"/>
        </pc:sldMkLst>
        <pc:spChg chg="mod">
          <ac:chgData name="Lucy Springett" userId="f806fb44-b947-4308-bf88-f77b9d76422a" providerId="ADAL" clId="{2C0B7F37-6DA8-4098-AB16-1C3CC8F830B4}" dt="2022-12-19T08:29:00.527" v="616" actId="20577"/>
          <ac:spMkLst>
            <pc:docMk/>
            <pc:sldMk cId="45067610" sldId="290"/>
            <ac:spMk id="2" creationId="{A291E63E-0F19-4ED7-B35C-4EF4FA0213C6}"/>
          </ac:spMkLst>
        </pc:spChg>
        <pc:spChg chg="mod">
          <ac:chgData name="Lucy Springett" userId="f806fb44-b947-4308-bf88-f77b9d76422a" providerId="ADAL" clId="{2C0B7F37-6DA8-4098-AB16-1C3CC8F830B4}" dt="2022-12-19T08:31:58.315" v="753" actId="20577"/>
          <ac:spMkLst>
            <pc:docMk/>
            <pc:sldMk cId="45067610" sldId="290"/>
            <ac:spMk id="3" creationId="{E61FC4E2-72E8-4086-B17D-2CBE9D9A1113}"/>
          </ac:spMkLst>
        </pc:spChg>
        <pc:spChg chg="del">
          <ac:chgData name="Lucy Springett" userId="f806fb44-b947-4308-bf88-f77b9d76422a" providerId="ADAL" clId="{2C0B7F37-6DA8-4098-AB16-1C3CC8F830B4}" dt="2022-12-19T08:28:03.800" v="578"/>
          <ac:spMkLst>
            <pc:docMk/>
            <pc:sldMk cId="45067610" sldId="290"/>
            <ac:spMk id="12" creationId="{D1D34770-47A8-402C-AF23-2B653F2D88C1}"/>
          </ac:spMkLst>
        </pc:spChg>
        <pc:picChg chg="add mod modCrop">
          <ac:chgData name="Lucy Springett" userId="f806fb44-b947-4308-bf88-f77b9d76422a" providerId="ADAL" clId="{2C0B7F37-6DA8-4098-AB16-1C3CC8F830B4}" dt="2022-12-19T08:33:46.139" v="968" actId="1076"/>
          <ac:picMkLst>
            <pc:docMk/>
            <pc:sldMk cId="45067610" sldId="290"/>
            <ac:picMk id="6" creationId="{686B7AA4-30F1-5325-DA1B-C92305D64655}"/>
          </ac:picMkLst>
        </pc:picChg>
        <pc:picChg chg="del">
          <ac:chgData name="Lucy Springett" userId="f806fb44-b947-4308-bf88-f77b9d76422a" providerId="ADAL" clId="{2C0B7F37-6DA8-4098-AB16-1C3CC8F830B4}" dt="2022-12-19T08:28:05.630" v="579" actId="478"/>
          <ac:picMkLst>
            <pc:docMk/>
            <pc:sldMk cId="45067610" sldId="290"/>
            <ac:picMk id="7" creationId="{7600AEE8-13A9-4F05-8724-A354E76E6FEE}"/>
          </ac:picMkLst>
        </pc:picChg>
      </pc:sldChg>
      <pc:sldChg chg="delSp add del setBg delDesignElem">
        <pc:chgData name="Lucy Springett" userId="f806fb44-b947-4308-bf88-f77b9d76422a" providerId="ADAL" clId="{2C0B7F37-6DA8-4098-AB16-1C3CC8F830B4}" dt="2022-12-19T08:28:09.183" v="582" actId="47"/>
        <pc:sldMkLst>
          <pc:docMk/>
          <pc:sldMk cId="2359948331" sldId="291"/>
        </pc:sldMkLst>
        <pc:spChg chg="del">
          <ac:chgData name="Lucy Springett" userId="f806fb44-b947-4308-bf88-f77b9d76422a" providerId="ADAL" clId="{2C0B7F37-6DA8-4098-AB16-1C3CC8F830B4}" dt="2022-12-19T08:28:06.475" v="581"/>
          <ac:spMkLst>
            <pc:docMk/>
            <pc:sldMk cId="2359948331" sldId="291"/>
            <ac:spMk id="12" creationId="{D1D34770-47A8-402C-AF23-2B653F2D88C1}"/>
          </ac:spMkLst>
        </pc:spChg>
      </pc:sldChg>
      <pc:sldMasterChg chg="modSldLayout">
        <pc:chgData name="Lucy Springett" userId="f806fb44-b947-4308-bf88-f77b9d76422a" providerId="ADAL" clId="{2C0B7F37-6DA8-4098-AB16-1C3CC8F830B4}" dt="2022-12-15T15:46:51.910" v="113" actId="962"/>
        <pc:sldMasterMkLst>
          <pc:docMk/>
          <pc:sldMasterMk cId="1575549401" sldId="2147483648"/>
        </pc:sldMasterMkLst>
        <pc:sldLayoutChg chg="addSp delSp modSp mod">
          <pc:chgData name="Lucy Springett" userId="f806fb44-b947-4308-bf88-f77b9d76422a" providerId="ADAL" clId="{2C0B7F37-6DA8-4098-AB16-1C3CC8F830B4}" dt="2022-12-15T15:46:51.910" v="113" actId="962"/>
          <pc:sldLayoutMkLst>
            <pc:docMk/>
            <pc:sldMasterMk cId="1575549401" sldId="2147483648"/>
            <pc:sldLayoutMk cId="231292363" sldId="2147483660"/>
          </pc:sldLayoutMkLst>
          <pc:picChg chg="del">
            <ac:chgData name="Lucy Springett" userId="f806fb44-b947-4308-bf88-f77b9d76422a" providerId="ADAL" clId="{2C0B7F37-6DA8-4098-AB16-1C3CC8F830B4}" dt="2022-12-15T15:46:50.987" v="110" actId="478"/>
            <ac:picMkLst>
              <pc:docMk/>
              <pc:sldMasterMk cId="1575549401" sldId="2147483648"/>
              <pc:sldLayoutMk cId="231292363" sldId="2147483660"/>
              <ac:picMk id="4" creationId="{914CF6DB-CD0B-DDFD-2CA3-D4D48E9D9ADA}"/>
            </ac:picMkLst>
          </pc:picChg>
          <pc:picChg chg="add mod">
            <ac:chgData name="Lucy Springett" userId="f806fb44-b947-4308-bf88-f77b9d76422a" providerId="ADAL" clId="{2C0B7F37-6DA8-4098-AB16-1C3CC8F830B4}" dt="2022-12-15T15:46:51.910" v="113" actId="962"/>
            <ac:picMkLst>
              <pc:docMk/>
              <pc:sldMasterMk cId="1575549401" sldId="2147483648"/>
              <pc:sldLayoutMk cId="231292363" sldId="2147483660"/>
              <ac:picMk id="5" creationId="{BF4F3551-C9BC-9021-20B1-AA1096647EF8}"/>
            </ac:picMkLst>
          </pc:picChg>
        </pc:sldLayoutChg>
        <pc:sldLayoutChg chg="addSp delSp modSp mod">
          <pc:chgData name="Lucy Springett" userId="f806fb44-b947-4308-bf88-f77b9d76422a" providerId="ADAL" clId="{2C0B7F37-6DA8-4098-AB16-1C3CC8F830B4}" dt="2022-12-15T15:46:25.769" v="109" actId="962"/>
          <pc:sldLayoutMkLst>
            <pc:docMk/>
            <pc:sldMasterMk cId="1575549401" sldId="2147483648"/>
            <pc:sldLayoutMk cId="3874402340" sldId="2147483661"/>
          </pc:sldLayoutMkLst>
          <pc:picChg chg="del">
            <ac:chgData name="Lucy Springett" userId="f806fb44-b947-4308-bf88-f77b9d76422a" providerId="ADAL" clId="{2C0B7F37-6DA8-4098-AB16-1C3CC8F830B4}" dt="2022-12-15T15:46:24.199" v="106" actId="478"/>
            <ac:picMkLst>
              <pc:docMk/>
              <pc:sldMasterMk cId="1575549401" sldId="2147483648"/>
              <pc:sldLayoutMk cId="3874402340" sldId="2147483661"/>
              <ac:picMk id="4" creationId="{914CF6DB-CD0B-DDFD-2CA3-D4D48E9D9ADA}"/>
            </ac:picMkLst>
          </pc:picChg>
          <pc:picChg chg="add mod">
            <ac:chgData name="Lucy Springett" userId="f806fb44-b947-4308-bf88-f77b9d76422a" providerId="ADAL" clId="{2C0B7F37-6DA8-4098-AB16-1C3CC8F830B4}" dt="2022-12-15T15:46:25.769" v="109" actId="962"/>
            <ac:picMkLst>
              <pc:docMk/>
              <pc:sldMasterMk cId="1575549401" sldId="2147483648"/>
              <pc:sldLayoutMk cId="3874402340" sldId="2147483661"/>
              <ac:picMk id="5" creationId="{53FD4BCC-CC5A-93B3-0041-6DD29CBEFBF1}"/>
            </ac:picMkLst>
          </pc:picChg>
        </pc:sldLayoutChg>
      </pc:sldMasterChg>
      <pc:sldMasterChg chg="new del mod addSldLayout delSldLayout">
        <pc:chgData name="Lucy Springett" userId="f806fb44-b947-4308-bf88-f77b9d76422a" providerId="ADAL" clId="{2C0B7F37-6DA8-4098-AB16-1C3CC8F830B4}" dt="2022-12-15T15:46:10.159" v="105" actId="6938"/>
        <pc:sldMasterMkLst>
          <pc:docMk/>
          <pc:sldMasterMk cId="3362531198" sldId="2147483661"/>
        </pc:sldMasterMkLst>
        <pc:sldLayoutChg chg="new del replId">
          <pc:chgData name="Lucy Springett" userId="f806fb44-b947-4308-bf88-f77b9d76422a" providerId="ADAL" clId="{2C0B7F37-6DA8-4098-AB16-1C3CC8F830B4}" dt="2022-12-15T15:46:10.159" v="105" actId="6938"/>
          <pc:sldLayoutMkLst>
            <pc:docMk/>
            <pc:sldMasterMk cId="3362531198" sldId="2147483661"/>
            <pc:sldLayoutMk cId="3251842626" sldId="2147483662"/>
          </pc:sldLayoutMkLst>
        </pc:sldLayoutChg>
        <pc:sldLayoutChg chg="new del replId">
          <pc:chgData name="Lucy Springett" userId="f806fb44-b947-4308-bf88-f77b9d76422a" providerId="ADAL" clId="{2C0B7F37-6DA8-4098-AB16-1C3CC8F830B4}" dt="2022-12-15T15:46:10.159" v="105" actId="6938"/>
          <pc:sldLayoutMkLst>
            <pc:docMk/>
            <pc:sldMasterMk cId="3362531198" sldId="2147483661"/>
            <pc:sldLayoutMk cId="4111048625" sldId="2147483663"/>
          </pc:sldLayoutMkLst>
        </pc:sldLayoutChg>
        <pc:sldLayoutChg chg="new del replId">
          <pc:chgData name="Lucy Springett" userId="f806fb44-b947-4308-bf88-f77b9d76422a" providerId="ADAL" clId="{2C0B7F37-6DA8-4098-AB16-1C3CC8F830B4}" dt="2022-12-15T15:46:10.159" v="105" actId="6938"/>
          <pc:sldLayoutMkLst>
            <pc:docMk/>
            <pc:sldMasterMk cId="3362531198" sldId="2147483661"/>
            <pc:sldLayoutMk cId="2573478802" sldId="2147483664"/>
          </pc:sldLayoutMkLst>
        </pc:sldLayoutChg>
        <pc:sldLayoutChg chg="new del replId">
          <pc:chgData name="Lucy Springett" userId="f806fb44-b947-4308-bf88-f77b9d76422a" providerId="ADAL" clId="{2C0B7F37-6DA8-4098-AB16-1C3CC8F830B4}" dt="2022-12-15T15:46:10.159" v="105" actId="6938"/>
          <pc:sldLayoutMkLst>
            <pc:docMk/>
            <pc:sldMasterMk cId="3362531198" sldId="2147483661"/>
            <pc:sldLayoutMk cId="2358805549" sldId="2147483665"/>
          </pc:sldLayoutMkLst>
        </pc:sldLayoutChg>
        <pc:sldLayoutChg chg="new del replId">
          <pc:chgData name="Lucy Springett" userId="f806fb44-b947-4308-bf88-f77b9d76422a" providerId="ADAL" clId="{2C0B7F37-6DA8-4098-AB16-1C3CC8F830B4}" dt="2022-12-15T15:46:10.159" v="105" actId="6938"/>
          <pc:sldLayoutMkLst>
            <pc:docMk/>
            <pc:sldMasterMk cId="3362531198" sldId="2147483661"/>
            <pc:sldLayoutMk cId="570589370" sldId="2147483666"/>
          </pc:sldLayoutMkLst>
        </pc:sldLayoutChg>
        <pc:sldLayoutChg chg="new del replId">
          <pc:chgData name="Lucy Springett" userId="f806fb44-b947-4308-bf88-f77b9d76422a" providerId="ADAL" clId="{2C0B7F37-6DA8-4098-AB16-1C3CC8F830B4}" dt="2022-12-15T15:46:10.159" v="105" actId="6938"/>
          <pc:sldLayoutMkLst>
            <pc:docMk/>
            <pc:sldMasterMk cId="3362531198" sldId="2147483661"/>
            <pc:sldLayoutMk cId="1613270891" sldId="2147483667"/>
          </pc:sldLayoutMkLst>
        </pc:sldLayoutChg>
        <pc:sldLayoutChg chg="new del replId">
          <pc:chgData name="Lucy Springett" userId="f806fb44-b947-4308-bf88-f77b9d76422a" providerId="ADAL" clId="{2C0B7F37-6DA8-4098-AB16-1C3CC8F830B4}" dt="2022-12-15T15:46:10.159" v="105" actId="6938"/>
          <pc:sldLayoutMkLst>
            <pc:docMk/>
            <pc:sldMasterMk cId="3362531198" sldId="2147483661"/>
            <pc:sldLayoutMk cId="1690650001" sldId="2147483668"/>
          </pc:sldLayoutMkLst>
        </pc:sldLayoutChg>
        <pc:sldLayoutChg chg="new del replId">
          <pc:chgData name="Lucy Springett" userId="f806fb44-b947-4308-bf88-f77b9d76422a" providerId="ADAL" clId="{2C0B7F37-6DA8-4098-AB16-1C3CC8F830B4}" dt="2022-12-15T15:46:10.159" v="105" actId="6938"/>
          <pc:sldLayoutMkLst>
            <pc:docMk/>
            <pc:sldMasterMk cId="3362531198" sldId="2147483661"/>
            <pc:sldLayoutMk cId="477607261" sldId="2147483669"/>
          </pc:sldLayoutMkLst>
        </pc:sldLayoutChg>
        <pc:sldLayoutChg chg="new del replId">
          <pc:chgData name="Lucy Springett" userId="f806fb44-b947-4308-bf88-f77b9d76422a" providerId="ADAL" clId="{2C0B7F37-6DA8-4098-AB16-1C3CC8F830B4}" dt="2022-12-15T15:46:10.159" v="105" actId="6938"/>
          <pc:sldLayoutMkLst>
            <pc:docMk/>
            <pc:sldMasterMk cId="3362531198" sldId="2147483661"/>
            <pc:sldLayoutMk cId="3553305293" sldId="2147483670"/>
          </pc:sldLayoutMkLst>
        </pc:sldLayoutChg>
        <pc:sldLayoutChg chg="new del replId">
          <pc:chgData name="Lucy Springett" userId="f806fb44-b947-4308-bf88-f77b9d76422a" providerId="ADAL" clId="{2C0B7F37-6DA8-4098-AB16-1C3CC8F830B4}" dt="2022-12-15T15:46:10.159" v="105" actId="6938"/>
          <pc:sldLayoutMkLst>
            <pc:docMk/>
            <pc:sldMasterMk cId="3362531198" sldId="2147483661"/>
            <pc:sldLayoutMk cId="3672048331" sldId="2147483671"/>
          </pc:sldLayoutMkLst>
        </pc:sldLayoutChg>
        <pc:sldLayoutChg chg="new del replId">
          <pc:chgData name="Lucy Springett" userId="f806fb44-b947-4308-bf88-f77b9d76422a" providerId="ADAL" clId="{2C0B7F37-6DA8-4098-AB16-1C3CC8F830B4}" dt="2022-12-15T15:46:10.159" v="105" actId="6938"/>
          <pc:sldLayoutMkLst>
            <pc:docMk/>
            <pc:sldMasterMk cId="3362531198" sldId="2147483661"/>
            <pc:sldLayoutMk cId="4218110866" sldId="2147483672"/>
          </pc:sldLayoutMkLst>
        </pc:sldLayoutChg>
      </pc:sldMasterChg>
    </pc:docChg>
  </pc:docChgLst>
  <pc:docChgLst>
    <pc:chgData name="Lucy Springett" userId="f806fb44-b947-4308-bf88-f77b9d76422a" providerId="ADAL" clId="{1322DBD0-9FEF-4840-94E4-2F01CC070EB8}"/>
    <pc:docChg chg="custSel modSld">
      <pc:chgData name="Lucy Springett" userId="f806fb44-b947-4308-bf88-f77b9d76422a" providerId="ADAL" clId="{1322DBD0-9FEF-4840-94E4-2F01CC070EB8}" dt="2023-06-06T15:25:39.444" v="468" actId="6549"/>
      <pc:docMkLst>
        <pc:docMk/>
      </pc:docMkLst>
      <pc:sldChg chg="modNotesTx">
        <pc:chgData name="Lucy Springett" userId="f806fb44-b947-4308-bf88-f77b9d76422a" providerId="ADAL" clId="{1322DBD0-9FEF-4840-94E4-2F01CC070EB8}" dt="2023-06-06T15:25:39.444" v="468" actId="6549"/>
        <pc:sldMkLst>
          <pc:docMk/>
          <pc:sldMk cId="4179509796" sldId="256"/>
        </pc:sldMkLst>
      </pc:sldChg>
      <pc:sldChg chg="addSp delSp modSp mod">
        <pc:chgData name="Lucy Springett" userId="f806fb44-b947-4308-bf88-f77b9d76422a" providerId="ADAL" clId="{1322DBD0-9FEF-4840-94E4-2F01CC070EB8}" dt="2023-06-06T15:25:01.532" v="467" actId="732"/>
        <pc:sldMkLst>
          <pc:docMk/>
          <pc:sldMk cId="2330857245" sldId="274"/>
        </pc:sldMkLst>
        <pc:picChg chg="del">
          <ac:chgData name="Lucy Springett" userId="f806fb44-b947-4308-bf88-f77b9d76422a" providerId="ADAL" clId="{1322DBD0-9FEF-4840-94E4-2F01CC070EB8}" dt="2023-06-06T15:23:50.126" v="459" actId="478"/>
          <ac:picMkLst>
            <pc:docMk/>
            <pc:sldMk cId="2330857245" sldId="274"/>
            <ac:picMk id="4" creationId="{9CF3985C-E200-1AD2-8A8E-D83D001BA5E7}"/>
          </ac:picMkLst>
        </pc:picChg>
        <pc:picChg chg="add del">
          <ac:chgData name="Lucy Springett" userId="f806fb44-b947-4308-bf88-f77b9d76422a" providerId="ADAL" clId="{1322DBD0-9FEF-4840-94E4-2F01CC070EB8}" dt="2023-06-06T15:23:54.966" v="461" actId="478"/>
          <ac:picMkLst>
            <pc:docMk/>
            <pc:sldMk cId="2330857245" sldId="274"/>
            <ac:picMk id="5" creationId="{E5E4B23A-F876-B679-9204-9F7084F9B1D8}"/>
          </ac:picMkLst>
        </pc:picChg>
        <pc:picChg chg="add del mod">
          <ac:chgData name="Lucy Springett" userId="f806fb44-b947-4308-bf88-f77b9d76422a" providerId="ADAL" clId="{1322DBD0-9FEF-4840-94E4-2F01CC070EB8}" dt="2023-06-06T15:24:22.549" v="464" actId="478"/>
          <ac:picMkLst>
            <pc:docMk/>
            <pc:sldMk cId="2330857245" sldId="274"/>
            <ac:picMk id="7" creationId="{B4EF7D46-4775-57BA-9BAC-31A40BA63AF2}"/>
          </ac:picMkLst>
        </pc:picChg>
        <pc:picChg chg="add mod modCrop">
          <ac:chgData name="Lucy Springett" userId="f806fb44-b947-4308-bf88-f77b9d76422a" providerId="ADAL" clId="{1322DBD0-9FEF-4840-94E4-2F01CC070EB8}" dt="2023-06-06T15:25:01.532" v="467" actId="732"/>
          <ac:picMkLst>
            <pc:docMk/>
            <pc:sldMk cId="2330857245" sldId="274"/>
            <ac:picMk id="9" creationId="{1F225EB7-FDBA-4888-462F-1AE8FBC16CF0}"/>
          </ac:picMkLst>
        </pc:picChg>
        <pc:picChg chg="del mod">
          <ac:chgData name="Lucy Springett" userId="f806fb44-b947-4308-bf88-f77b9d76422a" providerId="ADAL" clId="{1322DBD0-9FEF-4840-94E4-2F01CC070EB8}" dt="2023-06-06T15:23:47.752" v="458" actId="478"/>
          <ac:picMkLst>
            <pc:docMk/>
            <pc:sldMk cId="2330857245" sldId="274"/>
            <ac:picMk id="12" creationId="{9626F1F9-43B6-AFF9-A046-1F45787A25D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2887AF-EC3E-4B03-8FFA-9D60250DE54E}" type="datetimeFigureOut">
              <a:rPr lang="en-GB" smtClean="0"/>
              <a:t>13/07/2023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C776F-C121-423D-9047-1546E5F25F77}" type="slidenum">
              <a:rPr lang="en-GB" smtClean="0"/>
              <a:t>‹#›</a:t>
            </a:fld>
            <a:endParaRPr lang="en-GB"/>
          </a:p>
        </p:txBody>
      </p:sp>
    </p:spTree>
    <p:extLst>
      <p:ext uri="{BB962C8B-B14F-4D97-AF65-F5344CB8AC3E}">
        <p14:creationId xmlns:p14="http://schemas.microsoft.com/office/powerpoint/2010/main" val="216579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F83CDC9B-A824-44E0-8F84-B42D4F75B31C}" type="slidenum">
              <a:rPr lang="en-GB" smtClean="0"/>
              <a:t>1</a:t>
            </a:fld>
            <a:endParaRPr lang="en-GB"/>
          </a:p>
        </p:txBody>
      </p:sp>
    </p:spTree>
    <p:extLst>
      <p:ext uri="{BB962C8B-B14F-4D97-AF65-F5344CB8AC3E}">
        <p14:creationId xmlns:p14="http://schemas.microsoft.com/office/powerpoint/2010/main" val="2011413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Presenter: </a:t>
            </a:r>
            <a:r>
              <a:rPr lang="en-GB" dirty="0"/>
              <a:t>So how can you join in with the Try a Trade Programme and get involved?</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First step is to speak to me / your careers lead / teacher/ form tutor / head of year and let me / them know you are interested.</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You then need to sign up / complete an expression of interest form.</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Once agreed then you are making a shared commitment with the school/college that you will attend all of the sessions and activities.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We really think it’s important for you to take this amazing opportunity and be pro-active and get involved. It will be really beneficial as you explore your next steps after school/college.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F83CDC9B-A824-44E0-8F84-B42D4F75B31C}" type="slidenum">
              <a:rPr lang="en-GB" smtClean="0"/>
              <a:t>10</a:t>
            </a:fld>
            <a:endParaRPr lang="en-GB"/>
          </a:p>
        </p:txBody>
      </p:sp>
    </p:spTree>
    <p:extLst>
      <p:ext uri="{BB962C8B-B14F-4D97-AF65-F5344CB8AC3E}">
        <p14:creationId xmlns:p14="http://schemas.microsoft.com/office/powerpoint/2010/main" val="366220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This programme is supported by Amazing Apprenticeships, who create useful resources and information to inform people about apprenticeships.</a:t>
            </a:r>
          </a:p>
          <a:p>
            <a:endParaRPr lang="en-GB" sz="1800" dirty="0"/>
          </a:p>
          <a:p>
            <a:pPr>
              <a:lnSpc>
                <a:spcPct val="107000"/>
              </a:lnSpc>
              <a:spcAft>
                <a:spcPts val="800"/>
              </a:spcAft>
            </a:pPr>
            <a:r>
              <a:rPr lang="en-GB" sz="1800" dirty="0">
                <a:effectLst/>
                <a:latin typeface="Calibri Light" panose="020F0302020204030204" pitchFamily="34" charset="0"/>
                <a:ea typeface="Calibri" panose="020F0502020204030204" pitchFamily="34" charset="0"/>
                <a:cs typeface="Times New Roman" panose="02020603050405020304" pitchFamily="18" charset="0"/>
              </a:rPr>
              <a:t>If you would like to find out more about Checkatrade or Amazing Apprenticeships, please visit their websites or follow them on social media platforms.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Light" panose="020F0302020204030204" pitchFamily="34" charset="0"/>
              <a:ea typeface="Calibri" panose="020F0502020204030204" pitchFamily="34" charset="0"/>
              <a:cs typeface="Times New Roman" panose="02020603050405020304" pitchFamily="18" charset="0"/>
            </a:endParaRPr>
          </a:p>
          <a:p>
            <a:r>
              <a:rPr lang="en-GB"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F83CDC9B-A824-44E0-8F84-B42D4F75B31C}" type="slidenum">
              <a:rPr lang="en-GB" smtClean="0"/>
              <a:t>11</a:t>
            </a:fld>
            <a:endParaRPr lang="en-GB"/>
          </a:p>
        </p:txBody>
      </p:sp>
    </p:spTree>
    <p:extLst>
      <p:ext uri="{BB962C8B-B14F-4D97-AF65-F5344CB8AC3E}">
        <p14:creationId xmlns:p14="http://schemas.microsoft.com/office/powerpoint/2010/main" val="3554696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very much for listening today.</a:t>
            </a:r>
          </a:p>
          <a:p>
            <a:endParaRPr lang="en-GB" dirty="0"/>
          </a:p>
          <a:p>
            <a:r>
              <a:rPr lang="en-GB" dirty="0"/>
              <a:t>Are there any questions at all?</a:t>
            </a:r>
          </a:p>
        </p:txBody>
      </p:sp>
      <p:sp>
        <p:nvSpPr>
          <p:cNvPr id="4" name="Slide Number Placeholder 3"/>
          <p:cNvSpPr>
            <a:spLocks noGrp="1"/>
          </p:cNvSpPr>
          <p:nvPr>
            <p:ph type="sldNum" sz="quarter" idx="5"/>
          </p:nvPr>
        </p:nvSpPr>
        <p:spPr/>
        <p:txBody>
          <a:bodyPr/>
          <a:lstStyle/>
          <a:p>
            <a:fld id="{DDCC776F-C121-423D-9047-1546E5F25F77}" type="slidenum">
              <a:rPr lang="en-GB" smtClean="0"/>
              <a:t>12</a:t>
            </a:fld>
            <a:endParaRPr lang="en-GB"/>
          </a:p>
        </p:txBody>
      </p:sp>
    </p:spTree>
    <p:extLst>
      <p:ext uri="{BB962C8B-B14F-4D97-AF65-F5344CB8AC3E}">
        <p14:creationId xmlns:p14="http://schemas.microsoft.com/office/powerpoint/2010/main" val="41353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a:t>
            </a:r>
            <a:r>
              <a:rPr lang="en-GB" dirty="0"/>
              <a:t> We are really excited to be introducing a new programme that our school/college is involved in, called Try a Trade.</a:t>
            </a:r>
          </a:p>
          <a:p>
            <a:endParaRPr lang="en-GB" dirty="0"/>
          </a:p>
          <a:p>
            <a:r>
              <a:rPr lang="en-GB" dirty="0"/>
              <a:t>A large company that you may have heard of, Checkatrade™, have provided lots of resources and activities that will help you to understand and learn more about your options at the end of year 11 / 12 / 13, including apprenticeship and career opportunities available in the domestic trades.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It’s really important to </a:t>
            </a:r>
            <a:r>
              <a:rPr lang="en-GB" sz="1200" kern="1200" baseline="0" dirty="0">
                <a:solidFill>
                  <a:schemeClr val="tx1"/>
                </a:solidFill>
                <a:latin typeface="+mn-lt"/>
                <a:ea typeface="+mn-ea"/>
                <a:cs typeface="+mn-cs"/>
              </a:rPr>
              <a:t>keep your options open about your future. There are lots of new and exciting programmes, courses, training options and routes to help you to achieve the career that you would like, or to explore future careers you may not know existed, all in a learning style and environment that suits you. It’s important to consider lots of different options so that if your plans change, you still have lots of exciting opportunities open to you. </a:t>
            </a:r>
          </a:p>
          <a:p>
            <a:endParaRPr lang="en-GB" dirty="0"/>
          </a:p>
          <a:p>
            <a:r>
              <a:rPr lang="en-GB" b="1" dirty="0"/>
              <a:t>Presenter notes: Add in information here regarding timeframes and how it will work / who will be involved in your school/college.</a:t>
            </a:r>
          </a:p>
          <a:p>
            <a:endParaRPr lang="en-GB" dirty="0"/>
          </a:p>
        </p:txBody>
      </p:sp>
      <p:sp>
        <p:nvSpPr>
          <p:cNvPr id="4" name="Slide Number Placeholder 3"/>
          <p:cNvSpPr>
            <a:spLocks noGrp="1"/>
          </p:cNvSpPr>
          <p:nvPr>
            <p:ph type="sldNum" sz="quarter" idx="5"/>
          </p:nvPr>
        </p:nvSpPr>
        <p:spPr/>
        <p:txBody>
          <a:bodyPr/>
          <a:lstStyle/>
          <a:p>
            <a:fld id="{DDCC776F-C121-423D-9047-1546E5F25F77}" type="slidenum">
              <a:rPr lang="en-GB" smtClean="0"/>
              <a:t>2</a:t>
            </a:fld>
            <a:endParaRPr lang="en-GB"/>
          </a:p>
        </p:txBody>
      </p:sp>
    </p:spTree>
    <p:extLst>
      <p:ext uri="{BB962C8B-B14F-4D97-AF65-F5344CB8AC3E}">
        <p14:creationId xmlns:p14="http://schemas.microsoft.com/office/powerpoint/2010/main" val="318940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Presenter</a:t>
            </a:r>
            <a:r>
              <a:rPr lang="en-GB" dirty="0"/>
              <a:t>: In this assembly you will find out more about the programme, including what Try a Trade is, who this programme is suitable for, what the benefits are for you, how it works and what the next steps are.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I’ll also touch on possible employment opportunities and what you need to do next!</a:t>
            </a:r>
          </a:p>
        </p:txBody>
      </p:sp>
      <p:sp>
        <p:nvSpPr>
          <p:cNvPr id="4" name="Slide Number Placeholder 3"/>
          <p:cNvSpPr>
            <a:spLocks noGrp="1"/>
          </p:cNvSpPr>
          <p:nvPr>
            <p:ph type="sldNum" sz="quarter" idx="5"/>
          </p:nvPr>
        </p:nvSpPr>
        <p:spPr/>
        <p:txBody>
          <a:bodyPr/>
          <a:lstStyle/>
          <a:p>
            <a:fld id="{F83CDC9B-A824-44E0-8F84-B42D4F75B31C}" type="slidenum">
              <a:rPr lang="en-GB" smtClean="0"/>
              <a:t>3</a:t>
            </a:fld>
            <a:endParaRPr lang="en-GB"/>
          </a:p>
        </p:txBody>
      </p:sp>
    </p:spTree>
    <p:extLst>
      <p:ext uri="{BB962C8B-B14F-4D97-AF65-F5344CB8AC3E}">
        <p14:creationId xmlns:p14="http://schemas.microsoft.com/office/powerpoint/2010/main" val="3838431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latin typeface="Museo Sans Rounded 300" panose="02000000000000000000" pitchFamily="50" charset="0"/>
              </a:rPr>
              <a:t>Presenter</a:t>
            </a:r>
            <a:r>
              <a:rPr lang="en-GB" dirty="0">
                <a:latin typeface="Museo Sans Rounded 300" panose="02000000000000000000" pitchFamily="50" charset="0"/>
              </a:rPr>
              <a:t>: Try a Trade is a programme which schools/colleges across the country are participating in.</a:t>
            </a:r>
          </a:p>
          <a:p>
            <a:pPr marL="171450" indent="-171450">
              <a:buFont typeface="Arial" panose="020B0604020202020204" pitchFamily="34" charset="0"/>
              <a:buChar char="•"/>
            </a:pPr>
            <a:endParaRPr lang="en-GB" dirty="0">
              <a:latin typeface="Museo Sans Rounded 300" panose="02000000000000000000" pitchFamily="50" charset="0"/>
            </a:endParaRPr>
          </a:p>
          <a:p>
            <a:pPr marL="0" indent="0">
              <a:buFont typeface="Arial" panose="020B0604020202020204" pitchFamily="34" charset="0"/>
              <a:buNone/>
            </a:pPr>
            <a:r>
              <a:rPr lang="en-GB" dirty="0">
                <a:latin typeface="Museo Sans Rounded 300" panose="02000000000000000000" pitchFamily="50" charset="0"/>
              </a:rPr>
              <a:t>It’s a really exciting opportunity for you learn about different possibilities of what you could be doing when you finish year 11/12/13, including apprenticeship opportunities in domestic trades.</a:t>
            </a:r>
          </a:p>
          <a:p>
            <a:pPr marL="171450" indent="-171450">
              <a:buFont typeface="Arial" panose="020B0604020202020204" pitchFamily="34" charset="0"/>
              <a:buChar char="•"/>
            </a:pPr>
            <a:endParaRPr lang="en-GB" dirty="0">
              <a:latin typeface="Museo Sans Rounded 300" panose="02000000000000000000" pitchFamily="50" charset="0"/>
            </a:endParaRPr>
          </a:p>
          <a:p>
            <a:pPr marL="0" indent="0">
              <a:buFont typeface="Arial" panose="020B0604020202020204" pitchFamily="34" charset="0"/>
              <a:buNone/>
            </a:pPr>
            <a:r>
              <a:rPr lang="en-GB" dirty="0">
                <a:latin typeface="Museo Sans Rounded 300" panose="02000000000000000000" pitchFamily="50" charset="0"/>
              </a:rPr>
              <a:t>The Try a Trade programme focuses on domestic trades and you will find out about how working in one of these trades can be a positive step forwards in your futures.</a:t>
            </a:r>
          </a:p>
        </p:txBody>
      </p:sp>
      <p:sp>
        <p:nvSpPr>
          <p:cNvPr id="4" name="Slide Number Placeholder 3"/>
          <p:cNvSpPr>
            <a:spLocks noGrp="1"/>
          </p:cNvSpPr>
          <p:nvPr>
            <p:ph type="sldNum" sz="quarter" idx="5"/>
          </p:nvPr>
        </p:nvSpPr>
        <p:spPr/>
        <p:txBody>
          <a:bodyPr/>
          <a:lstStyle/>
          <a:p>
            <a:fld id="{F83CDC9B-A824-44E0-8F84-B42D4F75B31C}" type="slidenum">
              <a:rPr lang="en-GB" smtClean="0"/>
              <a:t>4</a:t>
            </a:fld>
            <a:endParaRPr lang="en-GB"/>
          </a:p>
        </p:txBody>
      </p:sp>
    </p:spTree>
    <p:extLst>
      <p:ext uri="{BB962C8B-B14F-4D97-AF65-F5344CB8AC3E}">
        <p14:creationId xmlns:p14="http://schemas.microsoft.com/office/powerpoint/2010/main" val="3838431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Presenter</a:t>
            </a:r>
            <a:r>
              <a:rPr lang="en-GB" dirty="0"/>
              <a:t>: There are a range of exciting job roles and apprenticeships available in the construction sector, with over 90+ apprenticeships currently available (as of November 2022).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These range from job roles you might be more familiar with, such as Electrician, Architect or Carpenter, to those you may not have heard as much about, such as Quantity Surveyor, a Smart Home Technician, a Civil Engineer or a Town Planner.</a:t>
            </a:r>
          </a:p>
          <a:p>
            <a:pPr marL="0" indent="0">
              <a:buFont typeface="Arial" panose="020B0604020202020204" pitchFamily="34" charset="0"/>
              <a:buNone/>
            </a:pPr>
            <a:br>
              <a:rPr lang="en-GB" dirty="0"/>
            </a:br>
            <a:r>
              <a:rPr lang="en-GB" dirty="0"/>
              <a:t>There are brilliant careers available within construction with lots of progression opportunities and benefits.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For the Try a Trade programme, we’ll be focussing on 12 domestic trades that Checkatrade have identified as being a priority for growth in the sector – that you can see on the screen now.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But you will also learn about the benefits of working in this sector and get an understanding for the different roles and progression routes available.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It is really important that we are learning about this sector and the apprenticeships available as there is a skills gap in domestic trades currently and so there will be lots of opportunities to bring new talent, like yourselves, into the sector through apprenticeships. </a:t>
            </a:r>
          </a:p>
        </p:txBody>
      </p:sp>
      <p:sp>
        <p:nvSpPr>
          <p:cNvPr id="4" name="Slide Number Placeholder 3"/>
          <p:cNvSpPr>
            <a:spLocks noGrp="1"/>
          </p:cNvSpPr>
          <p:nvPr>
            <p:ph type="sldNum" sz="quarter" idx="5"/>
          </p:nvPr>
        </p:nvSpPr>
        <p:spPr/>
        <p:txBody>
          <a:bodyPr/>
          <a:lstStyle/>
          <a:p>
            <a:fld id="{F83CDC9B-A824-44E0-8F84-B42D4F75B31C}" type="slidenum">
              <a:rPr lang="en-GB" smtClean="0"/>
              <a:t>5</a:t>
            </a:fld>
            <a:endParaRPr lang="en-GB"/>
          </a:p>
        </p:txBody>
      </p:sp>
    </p:spTree>
    <p:extLst>
      <p:ext uri="{BB962C8B-B14F-4D97-AF65-F5344CB8AC3E}">
        <p14:creationId xmlns:p14="http://schemas.microsoft.com/office/powerpoint/2010/main" val="571409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Presenter</a:t>
            </a:r>
            <a:r>
              <a:rPr lang="en-GB" dirty="0"/>
              <a:t>: You might be thinking – is this really something that I can get involved in?</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The answer is absolutely.  The Try a Trade Programme is suitable for all of you in this room.</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It’s important that you all consider different opportunities.</a:t>
            </a:r>
          </a:p>
        </p:txBody>
      </p:sp>
      <p:sp>
        <p:nvSpPr>
          <p:cNvPr id="4" name="Slide Number Placeholder 3"/>
          <p:cNvSpPr>
            <a:spLocks noGrp="1"/>
          </p:cNvSpPr>
          <p:nvPr>
            <p:ph type="sldNum" sz="quarter" idx="5"/>
          </p:nvPr>
        </p:nvSpPr>
        <p:spPr/>
        <p:txBody>
          <a:bodyPr/>
          <a:lstStyle/>
          <a:p>
            <a:fld id="{F83CDC9B-A824-44E0-8F84-B42D4F75B31C}" type="slidenum">
              <a:rPr lang="en-GB" smtClean="0"/>
              <a:t>6</a:t>
            </a:fld>
            <a:endParaRPr lang="en-GB"/>
          </a:p>
        </p:txBody>
      </p:sp>
    </p:spTree>
    <p:extLst>
      <p:ext uri="{BB962C8B-B14F-4D97-AF65-F5344CB8AC3E}">
        <p14:creationId xmlns:p14="http://schemas.microsoft.com/office/powerpoint/2010/main" val="2878162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Presenter</a:t>
            </a:r>
            <a:r>
              <a:rPr lang="en-GB" dirty="0"/>
              <a:t>: You will learn about the different trade options available to you and the possible future career pathways.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You will get opportunities to meet local employers and some people who are similar to you that are already working as an apprentice in a domestic trade.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If you are not sure what a domestic trade is, come along to the sessions to find out more!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You will also learn more about apprenticeships and be given as much advice and support as you need in applying for these roles.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We only want what’s best for you and think you all have great potential to have amazing futures.</a:t>
            </a:r>
          </a:p>
        </p:txBody>
      </p:sp>
      <p:sp>
        <p:nvSpPr>
          <p:cNvPr id="4" name="Slide Number Placeholder 3"/>
          <p:cNvSpPr>
            <a:spLocks noGrp="1"/>
          </p:cNvSpPr>
          <p:nvPr>
            <p:ph type="sldNum" sz="quarter" idx="5"/>
          </p:nvPr>
        </p:nvSpPr>
        <p:spPr/>
        <p:txBody>
          <a:bodyPr/>
          <a:lstStyle/>
          <a:p>
            <a:fld id="{F83CDC9B-A824-44E0-8F84-B42D4F75B31C}" type="slidenum">
              <a:rPr lang="en-GB" smtClean="0"/>
              <a:t>7</a:t>
            </a:fld>
            <a:endParaRPr lang="en-GB"/>
          </a:p>
        </p:txBody>
      </p:sp>
    </p:spTree>
    <p:extLst>
      <p:ext uri="{BB962C8B-B14F-4D97-AF65-F5344CB8AC3E}">
        <p14:creationId xmlns:p14="http://schemas.microsoft.com/office/powerpoint/2010/main" val="3507837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Presenter</a:t>
            </a:r>
            <a:r>
              <a:rPr lang="en-GB" dirty="0"/>
              <a:t>: To get involved and have the opportunity to be supported in finding an employer to apply for an apprenticeship, you need to do the following –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Attend all of the special workshops, Try a Trade sessions and activities in school/college.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Join in on the out-of-school/college trips and activities where you may get the chance to look around workplaces and meet employers and trainees/apprentices.</a:t>
            </a:r>
          </a:p>
        </p:txBody>
      </p:sp>
      <p:sp>
        <p:nvSpPr>
          <p:cNvPr id="4" name="Slide Number Placeholder 3"/>
          <p:cNvSpPr>
            <a:spLocks noGrp="1"/>
          </p:cNvSpPr>
          <p:nvPr>
            <p:ph type="sldNum" sz="quarter" idx="5"/>
          </p:nvPr>
        </p:nvSpPr>
        <p:spPr/>
        <p:txBody>
          <a:bodyPr/>
          <a:lstStyle/>
          <a:p>
            <a:fld id="{F83CDC9B-A824-44E0-8F84-B42D4F75B31C}" type="slidenum">
              <a:rPr lang="en-GB" smtClean="0"/>
              <a:t>8</a:t>
            </a:fld>
            <a:endParaRPr lang="en-GB"/>
          </a:p>
        </p:txBody>
      </p:sp>
    </p:spTree>
    <p:extLst>
      <p:ext uri="{BB962C8B-B14F-4D97-AF65-F5344CB8AC3E}">
        <p14:creationId xmlns:p14="http://schemas.microsoft.com/office/powerpoint/2010/main" val="1148719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highlight>
                  <a:srgbClr val="FFFF00"/>
                </a:highlight>
                <a:latin typeface="Museo Sans Rounded 300" panose="02000000000000000000" pitchFamily="50" charset="0"/>
              </a:rPr>
              <a:t>Presenter</a:t>
            </a:r>
            <a:r>
              <a:rPr lang="en-GB" sz="1200" dirty="0">
                <a:highlight>
                  <a:srgbClr val="FFFF00"/>
                </a:highlight>
                <a:latin typeface="Museo Sans Rounded 300" panose="02000000000000000000" pitchFamily="50" charset="0"/>
              </a:rPr>
              <a:t>: As I mentioned before, this programme is provided by Checkatrade, who have thousands of small and large domestic trades businesses on their site. They will be actively looking for apprenticeship opportunities all across the country and vacancy opportunities will appear on the Try a Trade website.</a:t>
            </a:r>
          </a:p>
          <a:p>
            <a:pPr marL="0" indent="0">
              <a:buFont typeface="Arial" panose="020B0604020202020204" pitchFamily="34" charset="0"/>
              <a:buNone/>
            </a:pPr>
            <a:endParaRPr lang="en-GB" sz="1200" dirty="0">
              <a:highlight>
                <a:srgbClr val="FFFF00"/>
              </a:highlight>
              <a:latin typeface="Museo Sans Rounded 300" panose="02000000000000000000" pitchFamily="50" charset="0"/>
            </a:endParaRPr>
          </a:p>
          <a:p>
            <a:pPr marL="0" indent="0">
              <a:buFont typeface="Arial" panose="020B0604020202020204" pitchFamily="34" charset="0"/>
              <a:buNone/>
            </a:pPr>
            <a:r>
              <a:rPr lang="en-GB" sz="1200" dirty="0">
                <a:highlight>
                  <a:srgbClr val="FFFF00"/>
                </a:highlight>
                <a:latin typeface="Museo Sans Rounded 300" panose="02000000000000000000" pitchFamily="50" charset="0"/>
              </a:rPr>
              <a:t>You could find yourself working in a large organisation, or in a smaller local business, either way you will get lets of practical experience and the opportunity to earn while you learn!</a:t>
            </a:r>
            <a:endParaRPr lang="en-GB" dirty="0"/>
          </a:p>
        </p:txBody>
      </p:sp>
      <p:sp>
        <p:nvSpPr>
          <p:cNvPr id="4" name="Slide Number Placeholder 3"/>
          <p:cNvSpPr>
            <a:spLocks noGrp="1"/>
          </p:cNvSpPr>
          <p:nvPr>
            <p:ph type="sldNum" sz="quarter" idx="5"/>
          </p:nvPr>
        </p:nvSpPr>
        <p:spPr/>
        <p:txBody>
          <a:bodyPr/>
          <a:lstStyle/>
          <a:p>
            <a:fld id="{F83CDC9B-A824-44E0-8F84-B42D4F75B31C}" type="slidenum">
              <a:rPr lang="en-GB" smtClean="0"/>
              <a:t>9</a:t>
            </a:fld>
            <a:endParaRPr lang="en-GB"/>
          </a:p>
        </p:txBody>
      </p:sp>
    </p:spTree>
    <p:extLst>
      <p:ext uri="{BB962C8B-B14F-4D97-AF65-F5344CB8AC3E}">
        <p14:creationId xmlns:p14="http://schemas.microsoft.com/office/powerpoint/2010/main" val="18881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A984-B51D-4AEA-B63D-F187338424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6CCEF06-56D0-44B5-9F7F-A3BBE5B76F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BBD159-B1D5-434B-A410-2F9A4ECDCB62}"/>
              </a:ext>
            </a:extLst>
          </p:cNvPr>
          <p:cNvSpPr>
            <a:spLocks noGrp="1"/>
          </p:cNvSpPr>
          <p:nvPr>
            <p:ph type="dt" sz="half" idx="10"/>
          </p:nvPr>
        </p:nvSpPr>
        <p:spPr/>
        <p:txBody>
          <a:bodyPr/>
          <a:lstStyle/>
          <a:p>
            <a:fld id="{8C54F1C8-20ED-4016-95B9-A6071D650156}" type="datetimeFigureOut">
              <a:rPr lang="en-GB" smtClean="0"/>
              <a:t>13/07/2023</a:t>
            </a:fld>
            <a:endParaRPr lang="en-GB"/>
          </a:p>
        </p:txBody>
      </p:sp>
      <p:sp>
        <p:nvSpPr>
          <p:cNvPr id="5" name="Footer Placeholder 4">
            <a:extLst>
              <a:ext uri="{FF2B5EF4-FFF2-40B4-BE49-F238E27FC236}">
                <a16:creationId xmlns:a16="http://schemas.microsoft.com/office/drawing/2014/main" id="{D0B5B30B-FD97-429A-B36F-32134B87E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C940F2-E8E8-45B4-895F-33344750CBA4}"/>
              </a:ext>
            </a:extLst>
          </p:cNvPr>
          <p:cNvSpPr>
            <a:spLocks noGrp="1"/>
          </p:cNvSpPr>
          <p:nvPr>
            <p:ph type="sldNum" sz="quarter" idx="12"/>
          </p:nvPr>
        </p:nvSpPr>
        <p:spPr/>
        <p:txBody>
          <a:bodyPr/>
          <a:lstStyle/>
          <a:p>
            <a:fld id="{177F96E1-8856-4B78-A33B-0B06097E12EA}" type="slidenum">
              <a:rPr lang="en-GB" smtClean="0"/>
              <a:t>‹#›</a:t>
            </a:fld>
            <a:endParaRPr lang="en-GB"/>
          </a:p>
        </p:txBody>
      </p:sp>
    </p:spTree>
    <p:extLst>
      <p:ext uri="{BB962C8B-B14F-4D97-AF65-F5344CB8AC3E}">
        <p14:creationId xmlns:p14="http://schemas.microsoft.com/office/powerpoint/2010/main" val="77330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948B6-FC19-406D-A9AD-F63ECA4DEEE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40840F-832A-403D-9D69-FB662C0423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5085E7-AF4B-4E31-B5B3-8F3DF8E1C737}"/>
              </a:ext>
            </a:extLst>
          </p:cNvPr>
          <p:cNvSpPr>
            <a:spLocks noGrp="1"/>
          </p:cNvSpPr>
          <p:nvPr>
            <p:ph type="dt" sz="half" idx="10"/>
          </p:nvPr>
        </p:nvSpPr>
        <p:spPr/>
        <p:txBody>
          <a:bodyPr/>
          <a:lstStyle/>
          <a:p>
            <a:fld id="{8C54F1C8-20ED-4016-95B9-A6071D650156}" type="datetimeFigureOut">
              <a:rPr lang="en-GB" smtClean="0"/>
              <a:t>13/07/2023</a:t>
            </a:fld>
            <a:endParaRPr lang="en-GB"/>
          </a:p>
        </p:txBody>
      </p:sp>
      <p:sp>
        <p:nvSpPr>
          <p:cNvPr id="5" name="Footer Placeholder 4">
            <a:extLst>
              <a:ext uri="{FF2B5EF4-FFF2-40B4-BE49-F238E27FC236}">
                <a16:creationId xmlns:a16="http://schemas.microsoft.com/office/drawing/2014/main" id="{CEB92031-2E02-4722-A349-A479D20D06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4B1A59-FE34-4E7F-A225-50CD0DAB79A9}"/>
              </a:ext>
            </a:extLst>
          </p:cNvPr>
          <p:cNvSpPr>
            <a:spLocks noGrp="1"/>
          </p:cNvSpPr>
          <p:nvPr>
            <p:ph type="sldNum" sz="quarter" idx="12"/>
          </p:nvPr>
        </p:nvSpPr>
        <p:spPr/>
        <p:txBody>
          <a:bodyPr/>
          <a:lstStyle/>
          <a:p>
            <a:fld id="{177F96E1-8856-4B78-A33B-0B06097E12EA}" type="slidenum">
              <a:rPr lang="en-GB" smtClean="0"/>
              <a:t>‹#›</a:t>
            </a:fld>
            <a:endParaRPr lang="en-GB"/>
          </a:p>
        </p:txBody>
      </p:sp>
    </p:spTree>
    <p:extLst>
      <p:ext uri="{BB962C8B-B14F-4D97-AF65-F5344CB8AC3E}">
        <p14:creationId xmlns:p14="http://schemas.microsoft.com/office/powerpoint/2010/main" val="1139342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7D697B-4A59-4251-91B8-98EE99F685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328AF9-BAA0-4C6D-A403-32D10CA3EF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C8F36F-C2F9-45C5-8310-454A1F24D098}"/>
              </a:ext>
            </a:extLst>
          </p:cNvPr>
          <p:cNvSpPr>
            <a:spLocks noGrp="1"/>
          </p:cNvSpPr>
          <p:nvPr>
            <p:ph type="dt" sz="half" idx="10"/>
          </p:nvPr>
        </p:nvSpPr>
        <p:spPr/>
        <p:txBody>
          <a:bodyPr/>
          <a:lstStyle/>
          <a:p>
            <a:fld id="{8C54F1C8-20ED-4016-95B9-A6071D650156}" type="datetimeFigureOut">
              <a:rPr lang="en-GB" smtClean="0"/>
              <a:t>13/07/2023</a:t>
            </a:fld>
            <a:endParaRPr lang="en-GB"/>
          </a:p>
        </p:txBody>
      </p:sp>
      <p:sp>
        <p:nvSpPr>
          <p:cNvPr id="5" name="Footer Placeholder 4">
            <a:extLst>
              <a:ext uri="{FF2B5EF4-FFF2-40B4-BE49-F238E27FC236}">
                <a16:creationId xmlns:a16="http://schemas.microsoft.com/office/drawing/2014/main" id="{038F0270-AED3-430E-93AD-7B22E8C8CE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06BB39-40A6-4D15-81AD-0FAF789DDEBE}"/>
              </a:ext>
            </a:extLst>
          </p:cNvPr>
          <p:cNvSpPr>
            <a:spLocks noGrp="1"/>
          </p:cNvSpPr>
          <p:nvPr>
            <p:ph type="sldNum" sz="quarter" idx="12"/>
          </p:nvPr>
        </p:nvSpPr>
        <p:spPr/>
        <p:txBody>
          <a:bodyPr/>
          <a:lstStyle/>
          <a:p>
            <a:fld id="{177F96E1-8856-4B78-A33B-0B06097E12EA}" type="slidenum">
              <a:rPr lang="en-GB" smtClean="0"/>
              <a:t>‹#›</a:t>
            </a:fld>
            <a:endParaRPr lang="en-GB"/>
          </a:p>
        </p:txBody>
      </p:sp>
    </p:spTree>
    <p:extLst>
      <p:ext uri="{BB962C8B-B14F-4D97-AF65-F5344CB8AC3E}">
        <p14:creationId xmlns:p14="http://schemas.microsoft.com/office/powerpoint/2010/main" val="1787330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9ACF9-63A2-AD7B-5F70-28F9C5A44F94}"/>
              </a:ext>
            </a:extLst>
          </p:cNvPr>
          <p:cNvSpPr>
            <a:spLocks noGrp="1"/>
          </p:cNvSpPr>
          <p:nvPr>
            <p:ph type="ctrTitle"/>
          </p:nvPr>
        </p:nvSpPr>
        <p:spPr>
          <a:xfrm>
            <a:off x="1524000" y="5749855"/>
            <a:ext cx="9144000" cy="845034"/>
          </a:xfrm>
        </p:spPr>
        <p:txBody>
          <a:bodyPr anchor="b"/>
          <a:lstStyle>
            <a:lvl1pPr algn="ctr">
              <a:defRPr sz="6000">
                <a:solidFill>
                  <a:schemeClr val="bg1"/>
                </a:solidFill>
                <a:latin typeface="Helvetica" panose="020B0604020202020204" pitchFamily="34" charset="0"/>
                <a:cs typeface="Helvetica" panose="020B0604020202020204" pitchFamily="34" charset="0"/>
              </a:defRPr>
            </a:lvl1pPr>
          </a:lstStyle>
          <a:p>
            <a:r>
              <a:rPr lang="en-US"/>
              <a:t>Click to edit Master title style</a:t>
            </a:r>
            <a:endParaRPr lang="en-GB"/>
          </a:p>
        </p:txBody>
      </p:sp>
      <p:pic>
        <p:nvPicPr>
          <p:cNvPr id="5" name="Picture 4" descr="A picture containing logo&#10;&#10;Description automatically generated">
            <a:extLst>
              <a:ext uri="{FF2B5EF4-FFF2-40B4-BE49-F238E27FC236}">
                <a16:creationId xmlns:a16="http://schemas.microsoft.com/office/drawing/2014/main" id="{BF4F3551-C9BC-9021-20B1-AA1096647E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92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9ACF9-63A2-AD7B-5F70-28F9C5A44F94}"/>
              </a:ext>
            </a:extLst>
          </p:cNvPr>
          <p:cNvSpPr>
            <a:spLocks noGrp="1"/>
          </p:cNvSpPr>
          <p:nvPr>
            <p:ph type="ctrTitle"/>
          </p:nvPr>
        </p:nvSpPr>
        <p:spPr>
          <a:xfrm>
            <a:off x="1524000" y="5749855"/>
            <a:ext cx="9144000" cy="845034"/>
          </a:xfrm>
        </p:spPr>
        <p:txBody>
          <a:bodyPr anchor="b"/>
          <a:lstStyle>
            <a:lvl1pPr algn="ctr">
              <a:defRPr sz="6000">
                <a:solidFill>
                  <a:schemeClr val="bg1"/>
                </a:solidFill>
                <a:latin typeface="Helvetica" panose="020B0604020202020204" pitchFamily="34" charset="0"/>
                <a:cs typeface="Helvetica" panose="020B0604020202020204" pitchFamily="34" charset="0"/>
              </a:defRPr>
            </a:lvl1pPr>
          </a:lstStyle>
          <a:p>
            <a:r>
              <a:rPr lang="en-US"/>
              <a:t>Click to edit Master title style</a:t>
            </a:r>
            <a:endParaRPr lang="en-GB"/>
          </a:p>
        </p:txBody>
      </p:sp>
      <p:pic>
        <p:nvPicPr>
          <p:cNvPr id="5" name="Picture 4" descr="Graphical user interface, website&#10;&#10;Description automatically generated">
            <a:extLst>
              <a:ext uri="{FF2B5EF4-FFF2-40B4-BE49-F238E27FC236}">
                <a16:creationId xmlns:a16="http://schemas.microsoft.com/office/drawing/2014/main" id="{53FD4BCC-CC5A-93B3-0041-6DD29CBEF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7440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097C-5AED-4CB7-99AF-5953D2E9D0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5DB2E4-CE04-4518-BD9E-F445263335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6B954F-6B6D-4963-BE23-82BE4EFD80A9}"/>
              </a:ext>
            </a:extLst>
          </p:cNvPr>
          <p:cNvSpPr>
            <a:spLocks noGrp="1"/>
          </p:cNvSpPr>
          <p:nvPr>
            <p:ph type="dt" sz="half" idx="10"/>
          </p:nvPr>
        </p:nvSpPr>
        <p:spPr/>
        <p:txBody>
          <a:bodyPr/>
          <a:lstStyle/>
          <a:p>
            <a:fld id="{8C54F1C8-20ED-4016-95B9-A6071D650156}" type="datetimeFigureOut">
              <a:rPr lang="en-GB" smtClean="0"/>
              <a:t>13/07/2023</a:t>
            </a:fld>
            <a:endParaRPr lang="en-GB"/>
          </a:p>
        </p:txBody>
      </p:sp>
      <p:sp>
        <p:nvSpPr>
          <p:cNvPr id="5" name="Footer Placeholder 4">
            <a:extLst>
              <a:ext uri="{FF2B5EF4-FFF2-40B4-BE49-F238E27FC236}">
                <a16:creationId xmlns:a16="http://schemas.microsoft.com/office/drawing/2014/main" id="{2C884AE6-8CB9-463D-92FA-CDFAAF3BB9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1221C1-D926-4100-9B6D-4B554DFB7397}"/>
              </a:ext>
            </a:extLst>
          </p:cNvPr>
          <p:cNvSpPr>
            <a:spLocks noGrp="1"/>
          </p:cNvSpPr>
          <p:nvPr>
            <p:ph type="sldNum" sz="quarter" idx="12"/>
          </p:nvPr>
        </p:nvSpPr>
        <p:spPr/>
        <p:txBody>
          <a:bodyPr/>
          <a:lstStyle/>
          <a:p>
            <a:fld id="{177F96E1-8856-4B78-A33B-0B06097E12EA}" type="slidenum">
              <a:rPr lang="en-GB" smtClean="0"/>
              <a:t>‹#›</a:t>
            </a:fld>
            <a:endParaRPr lang="en-GB"/>
          </a:p>
        </p:txBody>
      </p:sp>
    </p:spTree>
    <p:extLst>
      <p:ext uri="{BB962C8B-B14F-4D97-AF65-F5344CB8AC3E}">
        <p14:creationId xmlns:p14="http://schemas.microsoft.com/office/powerpoint/2010/main" val="305343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2769A-F106-48E4-9863-EE145CCC22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C278B67-79E8-46A9-AB9C-3D0BD5DF09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3FA135-8C56-43AA-9B37-EC793A89ADC1}"/>
              </a:ext>
            </a:extLst>
          </p:cNvPr>
          <p:cNvSpPr>
            <a:spLocks noGrp="1"/>
          </p:cNvSpPr>
          <p:nvPr>
            <p:ph type="dt" sz="half" idx="10"/>
          </p:nvPr>
        </p:nvSpPr>
        <p:spPr/>
        <p:txBody>
          <a:bodyPr/>
          <a:lstStyle/>
          <a:p>
            <a:fld id="{8C54F1C8-20ED-4016-95B9-A6071D650156}" type="datetimeFigureOut">
              <a:rPr lang="en-GB" smtClean="0"/>
              <a:t>13/07/2023</a:t>
            </a:fld>
            <a:endParaRPr lang="en-GB"/>
          </a:p>
        </p:txBody>
      </p:sp>
      <p:sp>
        <p:nvSpPr>
          <p:cNvPr id="5" name="Footer Placeholder 4">
            <a:extLst>
              <a:ext uri="{FF2B5EF4-FFF2-40B4-BE49-F238E27FC236}">
                <a16:creationId xmlns:a16="http://schemas.microsoft.com/office/drawing/2014/main" id="{2268F439-4F66-43A5-8BE2-D29B292E8B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8815C5-4D89-4A06-B861-C49A9BC46299}"/>
              </a:ext>
            </a:extLst>
          </p:cNvPr>
          <p:cNvSpPr>
            <a:spLocks noGrp="1"/>
          </p:cNvSpPr>
          <p:nvPr>
            <p:ph type="sldNum" sz="quarter" idx="12"/>
          </p:nvPr>
        </p:nvSpPr>
        <p:spPr/>
        <p:txBody>
          <a:bodyPr/>
          <a:lstStyle/>
          <a:p>
            <a:fld id="{177F96E1-8856-4B78-A33B-0B06097E12EA}" type="slidenum">
              <a:rPr lang="en-GB" smtClean="0"/>
              <a:t>‹#›</a:t>
            </a:fld>
            <a:endParaRPr lang="en-GB"/>
          </a:p>
        </p:txBody>
      </p:sp>
    </p:spTree>
    <p:extLst>
      <p:ext uri="{BB962C8B-B14F-4D97-AF65-F5344CB8AC3E}">
        <p14:creationId xmlns:p14="http://schemas.microsoft.com/office/powerpoint/2010/main" val="1759684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45039-D242-4C2E-9E6B-E0E974E874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F8D46A-C87D-4B38-86B7-775D69C88F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1A79AAE-F50D-493A-96EC-45C4BF69E0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ADCEB0B-B590-4BE1-B6DF-300562E0BE09}"/>
              </a:ext>
            </a:extLst>
          </p:cNvPr>
          <p:cNvSpPr>
            <a:spLocks noGrp="1"/>
          </p:cNvSpPr>
          <p:nvPr>
            <p:ph type="dt" sz="half" idx="10"/>
          </p:nvPr>
        </p:nvSpPr>
        <p:spPr/>
        <p:txBody>
          <a:bodyPr/>
          <a:lstStyle/>
          <a:p>
            <a:fld id="{8C54F1C8-20ED-4016-95B9-A6071D650156}" type="datetimeFigureOut">
              <a:rPr lang="en-GB" smtClean="0"/>
              <a:t>13/07/2023</a:t>
            </a:fld>
            <a:endParaRPr lang="en-GB"/>
          </a:p>
        </p:txBody>
      </p:sp>
      <p:sp>
        <p:nvSpPr>
          <p:cNvPr id="6" name="Footer Placeholder 5">
            <a:extLst>
              <a:ext uri="{FF2B5EF4-FFF2-40B4-BE49-F238E27FC236}">
                <a16:creationId xmlns:a16="http://schemas.microsoft.com/office/drawing/2014/main" id="{9F5AA61B-2658-4F4C-961E-C6E683AD85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0F6091-B128-41DE-BC63-715D172FCA21}"/>
              </a:ext>
            </a:extLst>
          </p:cNvPr>
          <p:cNvSpPr>
            <a:spLocks noGrp="1"/>
          </p:cNvSpPr>
          <p:nvPr>
            <p:ph type="sldNum" sz="quarter" idx="12"/>
          </p:nvPr>
        </p:nvSpPr>
        <p:spPr/>
        <p:txBody>
          <a:bodyPr/>
          <a:lstStyle/>
          <a:p>
            <a:fld id="{177F96E1-8856-4B78-A33B-0B06097E12EA}" type="slidenum">
              <a:rPr lang="en-GB" smtClean="0"/>
              <a:t>‹#›</a:t>
            </a:fld>
            <a:endParaRPr lang="en-GB"/>
          </a:p>
        </p:txBody>
      </p:sp>
    </p:spTree>
    <p:extLst>
      <p:ext uri="{BB962C8B-B14F-4D97-AF65-F5344CB8AC3E}">
        <p14:creationId xmlns:p14="http://schemas.microsoft.com/office/powerpoint/2010/main" val="163354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B6C92-6481-4E24-B813-1D6D0C2841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CF6FC3-66D9-41AF-A9ED-C6936794FD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602F75-D741-42FA-97D6-ABABE2030C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8C1BD70-7D9F-4160-92DA-D93E4C5D89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ABEBBC-A1A5-4325-B90A-D1F8CC89BC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C14A48-6EDD-467F-9564-44D65D51E6D8}"/>
              </a:ext>
            </a:extLst>
          </p:cNvPr>
          <p:cNvSpPr>
            <a:spLocks noGrp="1"/>
          </p:cNvSpPr>
          <p:nvPr>
            <p:ph type="dt" sz="half" idx="10"/>
          </p:nvPr>
        </p:nvSpPr>
        <p:spPr/>
        <p:txBody>
          <a:bodyPr/>
          <a:lstStyle/>
          <a:p>
            <a:fld id="{8C54F1C8-20ED-4016-95B9-A6071D650156}" type="datetimeFigureOut">
              <a:rPr lang="en-GB" smtClean="0"/>
              <a:t>13/07/2023</a:t>
            </a:fld>
            <a:endParaRPr lang="en-GB"/>
          </a:p>
        </p:txBody>
      </p:sp>
      <p:sp>
        <p:nvSpPr>
          <p:cNvPr id="8" name="Footer Placeholder 7">
            <a:extLst>
              <a:ext uri="{FF2B5EF4-FFF2-40B4-BE49-F238E27FC236}">
                <a16:creationId xmlns:a16="http://schemas.microsoft.com/office/drawing/2014/main" id="{B99C0C42-4D0F-452F-B40B-58D508C088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ED77A57-5F11-4C1C-8232-E72EC8B96A4D}"/>
              </a:ext>
            </a:extLst>
          </p:cNvPr>
          <p:cNvSpPr>
            <a:spLocks noGrp="1"/>
          </p:cNvSpPr>
          <p:nvPr>
            <p:ph type="sldNum" sz="quarter" idx="12"/>
          </p:nvPr>
        </p:nvSpPr>
        <p:spPr/>
        <p:txBody>
          <a:bodyPr/>
          <a:lstStyle/>
          <a:p>
            <a:fld id="{177F96E1-8856-4B78-A33B-0B06097E12EA}" type="slidenum">
              <a:rPr lang="en-GB" smtClean="0"/>
              <a:t>‹#›</a:t>
            </a:fld>
            <a:endParaRPr lang="en-GB"/>
          </a:p>
        </p:txBody>
      </p:sp>
    </p:spTree>
    <p:extLst>
      <p:ext uri="{BB962C8B-B14F-4D97-AF65-F5344CB8AC3E}">
        <p14:creationId xmlns:p14="http://schemas.microsoft.com/office/powerpoint/2010/main" val="4096416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8C700-A1A8-4EB4-B70D-9E8166A57D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5F6A23-EEC0-436D-AB9B-16FDE4B111AC}"/>
              </a:ext>
            </a:extLst>
          </p:cNvPr>
          <p:cNvSpPr>
            <a:spLocks noGrp="1"/>
          </p:cNvSpPr>
          <p:nvPr>
            <p:ph type="dt" sz="half" idx="10"/>
          </p:nvPr>
        </p:nvSpPr>
        <p:spPr/>
        <p:txBody>
          <a:bodyPr/>
          <a:lstStyle/>
          <a:p>
            <a:fld id="{8C54F1C8-20ED-4016-95B9-A6071D650156}" type="datetimeFigureOut">
              <a:rPr lang="en-GB" smtClean="0"/>
              <a:t>13/07/2023</a:t>
            </a:fld>
            <a:endParaRPr lang="en-GB"/>
          </a:p>
        </p:txBody>
      </p:sp>
      <p:sp>
        <p:nvSpPr>
          <p:cNvPr id="4" name="Footer Placeholder 3">
            <a:extLst>
              <a:ext uri="{FF2B5EF4-FFF2-40B4-BE49-F238E27FC236}">
                <a16:creationId xmlns:a16="http://schemas.microsoft.com/office/drawing/2014/main" id="{FB0BB928-CC9F-4B0B-9101-91FE0C39483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329454-760C-43F6-A148-65A883E03C84}"/>
              </a:ext>
            </a:extLst>
          </p:cNvPr>
          <p:cNvSpPr>
            <a:spLocks noGrp="1"/>
          </p:cNvSpPr>
          <p:nvPr>
            <p:ph type="sldNum" sz="quarter" idx="12"/>
          </p:nvPr>
        </p:nvSpPr>
        <p:spPr/>
        <p:txBody>
          <a:bodyPr/>
          <a:lstStyle/>
          <a:p>
            <a:fld id="{177F96E1-8856-4B78-A33B-0B06097E12EA}" type="slidenum">
              <a:rPr lang="en-GB" smtClean="0"/>
              <a:t>‹#›</a:t>
            </a:fld>
            <a:endParaRPr lang="en-GB"/>
          </a:p>
        </p:txBody>
      </p:sp>
    </p:spTree>
    <p:extLst>
      <p:ext uri="{BB962C8B-B14F-4D97-AF65-F5344CB8AC3E}">
        <p14:creationId xmlns:p14="http://schemas.microsoft.com/office/powerpoint/2010/main" val="2196405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437247-55FF-40BE-BBF3-E8FF8DA2660C}"/>
              </a:ext>
            </a:extLst>
          </p:cNvPr>
          <p:cNvSpPr>
            <a:spLocks noGrp="1"/>
          </p:cNvSpPr>
          <p:nvPr>
            <p:ph type="dt" sz="half" idx="10"/>
          </p:nvPr>
        </p:nvSpPr>
        <p:spPr/>
        <p:txBody>
          <a:bodyPr/>
          <a:lstStyle/>
          <a:p>
            <a:fld id="{8C54F1C8-20ED-4016-95B9-A6071D650156}" type="datetimeFigureOut">
              <a:rPr lang="en-GB" smtClean="0"/>
              <a:t>13/07/2023</a:t>
            </a:fld>
            <a:endParaRPr lang="en-GB"/>
          </a:p>
        </p:txBody>
      </p:sp>
      <p:sp>
        <p:nvSpPr>
          <p:cNvPr id="3" name="Footer Placeholder 2">
            <a:extLst>
              <a:ext uri="{FF2B5EF4-FFF2-40B4-BE49-F238E27FC236}">
                <a16:creationId xmlns:a16="http://schemas.microsoft.com/office/drawing/2014/main" id="{1AD7597A-0EB4-43BA-A876-5BF44C534EB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4124DA8-7B99-4B10-821E-9AA2FAB4F541}"/>
              </a:ext>
            </a:extLst>
          </p:cNvPr>
          <p:cNvSpPr>
            <a:spLocks noGrp="1"/>
          </p:cNvSpPr>
          <p:nvPr>
            <p:ph type="sldNum" sz="quarter" idx="12"/>
          </p:nvPr>
        </p:nvSpPr>
        <p:spPr/>
        <p:txBody>
          <a:bodyPr/>
          <a:lstStyle/>
          <a:p>
            <a:fld id="{177F96E1-8856-4B78-A33B-0B06097E12EA}" type="slidenum">
              <a:rPr lang="en-GB" smtClean="0"/>
              <a:t>‹#›</a:t>
            </a:fld>
            <a:endParaRPr lang="en-GB"/>
          </a:p>
        </p:txBody>
      </p:sp>
    </p:spTree>
    <p:extLst>
      <p:ext uri="{BB962C8B-B14F-4D97-AF65-F5344CB8AC3E}">
        <p14:creationId xmlns:p14="http://schemas.microsoft.com/office/powerpoint/2010/main" val="277868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92C0B-2802-4193-88A6-717EF8D54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AC38441-9B35-4ABA-B886-F13802C9C3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E6C1634-0A14-436E-B2B8-3835C076C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260150-94E4-4A7C-8E3D-4CBDAF46AC7D}"/>
              </a:ext>
            </a:extLst>
          </p:cNvPr>
          <p:cNvSpPr>
            <a:spLocks noGrp="1"/>
          </p:cNvSpPr>
          <p:nvPr>
            <p:ph type="dt" sz="half" idx="10"/>
          </p:nvPr>
        </p:nvSpPr>
        <p:spPr/>
        <p:txBody>
          <a:bodyPr/>
          <a:lstStyle/>
          <a:p>
            <a:fld id="{8C54F1C8-20ED-4016-95B9-A6071D650156}" type="datetimeFigureOut">
              <a:rPr lang="en-GB" smtClean="0"/>
              <a:t>13/07/2023</a:t>
            </a:fld>
            <a:endParaRPr lang="en-GB"/>
          </a:p>
        </p:txBody>
      </p:sp>
      <p:sp>
        <p:nvSpPr>
          <p:cNvPr id="6" name="Footer Placeholder 5">
            <a:extLst>
              <a:ext uri="{FF2B5EF4-FFF2-40B4-BE49-F238E27FC236}">
                <a16:creationId xmlns:a16="http://schemas.microsoft.com/office/drawing/2014/main" id="{404CE791-26E3-4A3B-AAA3-64F7F8680F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7EAB33-8EB1-41C6-958B-60042E14933D}"/>
              </a:ext>
            </a:extLst>
          </p:cNvPr>
          <p:cNvSpPr>
            <a:spLocks noGrp="1"/>
          </p:cNvSpPr>
          <p:nvPr>
            <p:ph type="sldNum" sz="quarter" idx="12"/>
          </p:nvPr>
        </p:nvSpPr>
        <p:spPr/>
        <p:txBody>
          <a:bodyPr/>
          <a:lstStyle/>
          <a:p>
            <a:fld id="{177F96E1-8856-4B78-A33B-0B06097E12EA}" type="slidenum">
              <a:rPr lang="en-GB" smtClean="0"/>
              <a:t>‹#›</a:t>
            </a:fld>
            <a:endParaRPr lang="en-GB"/>
          </a:p>
        </p:txBody>
      </p:sp>
    </p:spTree>
    <p:extLst>
      <p:ext uri="{BB962C8B-B14F-4D97-AF65-F5344CB8AC3E}">
        <p14:creationId xmlns:p14="http://schemas.microsoft.com/office/powerpoint/2010/main" val="7033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7A8D-F4F8-4E7F-BB55-D82B01AB5B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8006E95-0841-4359-96EA-B8D64D37C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7C9950-F6E5-4250-96B5-BB19EE3163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EDDA08-DEDB-42C0-B3E3-F532B12C1ABB}"/>
              </a:ext>
            </a:extLst>
          </p:cNvPr>
          <p:cNvSpPr>
            <a:spLocks noGrp="1"/>
          </p:cNvSpPr>
          <p:nvPr>
            <p:ph type="dt" sz="half" idx="10"/>
          </p:nvPr>
        </p:nvSpPr>
        <p:spPr/>
        <p:txBody>
          <a:bodyPr/>
          <a:lstStyle/>
          <a:p>
            <a:fld id="{8C54F1C8-20ED-4016-95B9-A6071D650156}" type="datetimeFigureOut">
              <a:rPr lang="en-GB" smtClean="0"/>
              <a:t>13/07/2023</a:t>
            </a:fld>
            <a:endParaRPr lang="en-GB"/>
          </a:p>
        </p:txBody>
      </p:sp>
      <p:sp>
        <p:nvSpPr>
          <p:cNvPr id="6" name="Footer Placeholder 5">
            <a:extLst>
              <a:ext uri="{FF2B5EF4-FFF2-40B4-BE49-F238E27FC236}">
                <a16:creationId xmlns:a16="http://schemas.microsoft.com/office/drawing/2014/main" id="{EF9F97BD-17DA-4C36-8577-5ACF69FD56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A8A458-00D6-41F5-8F34-9FA11527D470}"/>
              </a:ext>
            </a:extLst>
          </p:cNvPr>
          <p:cNvSpPr>
            <a:spLocks noGrp="1"/>
          </p:cNvSpPr>
          <p:nvPr>
            <p:ph type="sldNum" sz="quarter" idx="12"/>
          </p:nvPr>
        </p:nvSpPr>
        <p:spPr/>
        <p:txBody>
          <a:bodyPr/>
          <a:lstStyle/>
          <a:p>
            <a:fld id="{177F96E1-8856-4B78-A33B-0B06097E12EA}" type="slidenum">
              <a:rPr lang="en-GB" smtClean="0"/>
              <a:t>‹#›</a:t>
            </a:fld>
            <a:endParaRPr lang="en-GB"/>
          </a:p>
        </p:txBody>
      </p:sp>
    </p:spTree>
    <p:extLst>
      <p:ext uri="{BB962C8B-B14F-4D97-AF65-F5344CB8AC3E}">
        <p14:creationId xmlns:p14="http://schemas.microsoft.com/office/powerpoint/2010/main" val="757823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087C6E-24F0-4588-B81D-825EE3A50E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D3AE99-EEF3-4717-A79F-22C06680EB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F5D691-5CBA-475E-AF20-9CB172767A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4F1C8-20ED-4016-95B9-A6071D650156}" type="datetimeFigureOut">
              <a:rPr lang="en-GB" smtClean="0"/>
              <a:t>13/07/2023</a:t>
            </a:fld>
            <a:endParaRPr lang="en-GB"/>
          </a:p>
        </p:txBody>
      </p:sp>
      <p:sp>
        <p:nvSpPr>
          <p:cNvPr id="5" name="Footer Placeholder 4">
            <a:extLst>
              <a:ext uri="{FF2B5EF4-FFF2-40B4-BE49-F238E27FC236}">
                <a16:creationId xmlns:a16="http://schemas.microsoft.com/office/drawing/2014/main" id="{4F344660-339D-44FF-B206-F0F6ED5030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F166115-44FF-4CBB-A639-4377A0C4D4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F96E1-8856-4B78-A33B-0B06097E12EA}" type="slidenum">
              <a:rPr lang="en-GB" smtClean="0"/>
              <a:t>‹#›</a:t>
            </a:fld>
            <a:endParaRPr lang="en-GB"/>
          </a:p>
        </p:txBody>
      </p:sp>
    </p:spTree>
    <p:extLst>
      <p:ext uri="{BB962C8B-B14F-4D97-AF65-F5344CB8AC3E}">
        <p14:creationId xmlns:p14="http://schemas.microsoft.com/office/powerpoint/2010/main" val="1575549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ello@AmazingApprenticeships.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lumMod val="85000"/>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E63E-0F19-4ED7-B35C-4EF4FA0213C6}"/>
              </a:ext>
            </a:extLst>
          </p:cNvPr>
          <p:cNvSpPr>
            <a:spLocks noGrp="1"/>
          </p:cNvSpPr>
          <p:nvPr>
            <p:ph type="title"/>
          </p:nvPr>
        </p:nvSpPr>
        <p:spPr/>
        <p:txBody>
          <a:bodyPr>
            <a:normAutofit/>
          </a:bodyPr>
          <a:lstStyle/>
          <a:p>
            <a:r>
              <a:rPr lang="en-GB" sz="4000">
                <a:latin typeface="Open Sans SemiBold" panose="020B0604020202020204" pitchFamily="34" charset="0"/>
                <a:ea typeface="Open Sans SemiBold" panose="020B0604020202020204" pitchFamily="34" charset="0"/>
                <a:cs typeface="Open Sans SemiBold" panose="020B0604020202020204" pitchFamily="34" charset="0"/>
              </a:rPr>
              <a:t>Notes to presenter</a:t>
            </a:r>
          </a:p>
        </p:txBody>
      </p:sp>
      <p:sp>
        <p:nvSpPr>
          <p:cNvPr id="3" name="Content Placeholder 2">
            <a:extLst>
              <a:ext uri="{FF2B5EF4-FFF2-40B4-BE49-F238E27FC236}">
                <a16:creationId xmlns:a16="http://schemas.microsoft.com/office/drawing/2014/main" id="{E61FC4E2-72E8-4086-B17D-2CBE9D9A1113}"/>
              </a:ext>
            </a:extLst>
          </p:cNvPr>
          <p:cNvSpPr>
            <a:spLocks noGrp="1"/>
          </p:cNvSpPr>
          <p:nvPr>
            <p:ph idx="1"/>
          </p:nvPr>
        </p:nvSpPr>
        <p:spPr>
          <a:xfrm>
            <a:off x="838200" y="1625552"/>
            <a:ext cx="10515600" cy="4351338"/>
          </a:xfrm>
        </p:spPr>
        <p:txBody>
          <a:bodyPr>
            <a:normAutofit fontScale="62500" lnSpcReduction="20000"/>
          </a:bodyPr>
          <a:lstStyle/>
          <a:p>
            <a:pPr>
              <a:lnSpc>
                <a:spcPct val="120000"/>
              </a:lnSpc>
            </a:pPr>
            <a:r>
              <a:rPr lang="en-GB" dirty="0">
                <a:solidFill>
                  <a:srgbClr val="FF0000"/>
                </a:solidFill>
                <a:latin typeface="Open sans" panose="020B0606030504020204" pitchFamily="34" charset="0"/>
                <a:ea typeface="Open sans" panose="020B0606030504020204" pitchFamily="34" charset="0"/>
                <a:cs typeface="Open sans" panose="020B0606030504020204" pitchFamily="34" charset="0"/>
              </a:rPr>
              <a:t>Please delete this slide before presenting to your students.</a:t>
            </a:r>
          </a:p>
          <a:p>
            <a:pPr>
              <a:lnSpc>
                <a:spcPct val="120000"/>
              </a:lnSpc>
            </a:pPr>
            <a:r>
              <a:rPr lang="en-GB" dirty="0">
                <a:latin typeface="Open sans" panose="020B0606030504020204" pitchFamily="34" charset="0"/>
                <a:ea typeface="Open sans" panose="020B0606030504020204" pitchFamily="34" charset="0"/>
                <a:cs typeface="Open sans" panose="020B0606030504020204" pitchFamily="34" charset="0"/>
              </a:rPr>
              <a:t>This slide deck should be used to introduce the idea of the Try a Trade programme to your students.</a:t>
            </a:r>
          </a:p>
          <a:p>
            <a:pPr>
              <a:lnSpc>
                <a:spcPct val="120000"/>
              </a:lnSpc>
            </a:pPr>
            <a:r>
              <a:rPr lang="en-GB" dirty="0">
                <a:latin typeface="Open sans" panose="020B0606030504020204" pitchFamily="34" charset="0"/>
                <a:ea typeface="Open sans" panose="020B0606030504020204" pitchFamily="34" charset="0"/>
                <a:cs typeface="Open sans" panose="020B0606030504020204" pitchFamily="34" charset="0"/>
              </a:rPr>
              <a:t>This resource contains 10 slides and should take around 15 – 20 minutes to deliver to students.</a:t>
            </a:r>
          </a:p>
          <a:p>
            <a:pPr>
              <a:lnSpc>
                <a:spcPct val="120000"/>
              </a:lnSpc>
            </a:pPr>
            <a:r>
              <a:rPr lang="en-GB" dirty="0">
                <a:latin typeface="Open sans" panose="020B0606030504020204" pitchFamily="34" charset="0"/>
                <a:ea typeface="Open sans" panose="020B0606030504020204" pitchFamily="34" charset="0"/>
                <a:cs typeface="Open sans" panose="020B0606030504020204" pitchFamily="34" charset="0"/>
              </a:rPr>
              <a:t>Please do make any appropriate edits for instructions or to include bespoke messaging from your school/college.</a:t>
            </a:r>
          </a:p>
          <a:p>
            <a:pPr>
              <a:lnSpc>
                <a:spcPct val="120000"/>
              </a:lnSpc>
            </a:pPr>
            <a:r>
              <a:rPr lang="en-GB" dirty="0">
                <a:latin typeface="Open sans" panose="020B0606030504020204" pitchFamily="34" charset="0"/>
                <a:ea typeface="Open sans" panose="020B0606030504020204" pitchFamily="34" charset="0"/>
                <a:cs typeface="Open sans" panose="020B0606030504020204" pitchFamily="34" charset="0"/>
              </a:rPr>
              <a:t>Each slide has an accompanying script in the notes section. This script is for guidance and can be adapted to suit the needs and interests of your students.</a:t>
            </a:r>
          </a:p>
          <a:p>
            <a:pPr>
              <a:lnSpc>
                <a:spcPct val="120000"/>
              </a:lnSpc>
            </a:pPr>
            <a:r>
              <a:rPr lang="en-GB" dirty="0">
                <a:latin typeface="Open sans" panose="020B0606030504020204" pitchFamily="34" charset="0"/>
                <a:ea typeface="Open sans" panose="020B0606030504020204" pitchFamily="34" charset="0"/>
                <a:cs typeface="Open sans" panose="020B0606030504020204" pitchFamily="34" charset="0"/>
              </a:rPr>
              <a:t>This slide deck forms part of a wider selection of resources available to schools/colleges participating in the ‘Try a Trade’ programme. If you have any questions or problems, please contact </a:t>
            </a:r>
            <a:r>
              <a:rPr lang="en-GB" dirty="0">
                <a:latin typeface="Open sans" panose="020B0606030504020204" pitchFamily="34" charset="0"/>
                <a:ea typeface="Open sans" panose="020B0606030504020204" pitchFamily="34" charset="0"/>
                <a:cs typeface="Open sans" panose="020B0606030504020204" pitchFamily="34" charset="0"/>
                <a:hlinkClick r:id="rId3"/>
              </a:rPr>
              <a:t>Hello@AmazingApprenticeships.com</a:t>
            </a:r>
            <a:r>
              <a:rPr lang="en-GB" dirty="0">
                <a:latin typeface="Open sans" panose="020B0606030504020204" pitchFamily="34" charset="0"/>
                <a:ea typeface="Open sans" panose="020B0606030504020204" pitchFamily="34" charset="0"/>
                <a:cs typeface="Open sans" panose="020B0606030504020204" pitchFamily="34" charset="0"/>
              </a:rPr>
              <a:t>  </a:t>
            </a:r>
          </a:p>
        </p:txBody>
      </p:sp>
      <p:pic>
        <p:nvPicPr>
          <p:cNvPr id="4" name="Picture 3" descr="Shape&#10;&#10;Description automatically generated with medium confidence">
            <a:extLst>
              <a:ext uri="{FF2B5EF4-FFF2-40B4-BE49-F238E27FC236}">
                <a16:creationId xmlns:a16="http://schemas.microsoft.com/office/drawing/2014/main" id="{DEA795D7-1EAD-5DEE-BE9A-147FEA3C0AA5}"/>
              </a:ext>
            </a:extLst>
          </p:cNvPr>
          <p:cNvPicPr>
            <a:picLocks noChangeAspect="1"/>
          </p:cNvPicPr>
          <p:nvPr/>
        </p:nvPicPr>
        <p:blipFill rotWithShape="1">
          <a:blip r:embed="rId4">
            <a:extLst>
              <a:ext uri="{28A0092B-C50C-407E-A947-70E740481C1C}">
                <a14:useLocalDpi xmlns:a14="http://schemas.microsoft.com/office/drawing/2010/main" val="0"/>
              </a:ext>
            </a:extLst>
          </a:blip>
          <a:srcRect t="90069"/>
          <a:stretch/>
        </p:blipFill>
        <p:spPr>
          <a:xfrm>
            <a:off x="0" y="6187979"/>
            <a:ext cx="12192000" cy="681037"/>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2642710A-2BF2-D4C4-2A36-8C8CD3208E70}"/>
              </a:ext>
            </a:extLst>
          </p:cNvPr>
          <p:cNvPicPr>
            <a:picLocks noChangeAspect="1"/>
          </p:cNvPicPr>
          <p:nvPr/>
        </p:nvPicPr>
        <p:blipFill rotWithShape="1">
          <a:blip r:embed="rId5">
            <a:extLst>
              <a:ext uri="{28A0092B-C50C-407E-A947-70E740481C1C}">
                <a14:useLocalDpi xmlns:a14="http://schemas.microsoft.com/office/drawing/2010/main" val="0"/>
              </a:ext>
            </a:extLst>
          </a:blip>
          <a:srcRect l="22083" t="16690" r="22416" b="30514"/>
          <a:stretch/>
        </p:blipFill>
        <p:spPr>
          <a:xfrm>
            <a:off x="10621429" y="120144"/>
            <a:ext cx="1464742" cy="783779"/>
          </a:xfrm>
          <a:prstGeom prst="rect">
            <a:avLst/>
          </a:prstGeom>
        </p:spPr>
      </p:pic>
    </p:spTree>
    <p:extLst>
      <p:ext uri="{BB962C8B-B14F-4D97-AF65-F5344CB8AC3E}">
        <p14:creationId xmlns:p14="http://schemas.microsoft.com/office/powerpoint/2010/main" val="30676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91E63E-0F19-4ED7-B35C-4EF4FA0213C6}"/>
              </a:ext>
            </a:extLst>
          </p:cNvPr>
          <p:cNvSpPr>
            <a:spLocks noGrp="1"/>
          </p:cNvSpPr>
          <p:nvPr>
            <p:ph type="title"/>
          </p:nvPr>
        </p:nvSpPr>
        <p:spPr>
          <a:xfrm>
            <a:off x="836680" y="663256"/>
            <a:ext cx="6002110" cy="1495425"/>
          </a:xfrm>
        </p:spPr>
        <p:txBody>
          <a:bodyPr>
            <a:normAutofit/>
          </a:bodyPr>
          <a:lstStyle/>
          <a:p>
            <a:r>
              <a:rPr lang="en-GB" sz="4000">
                <a:latin typeface="Open Sans SemiBold" panose="020B0706030804020204" pitchFamily="34" charset="0"/>
                <a:ea typeface="Open Sans SemiBold" panose="020B0706030804020204" pitchFamily="34" charset="0"/>
                <a:cs typeface="Open Sans SemiBold" panose="020B0706030804020204" pitchFamily="34" charset="0"/>
              </a:rPr>
              <a:t>How can you get involved?</a:t>
            </a:r>
          </a:p>
        </p:txBody>
      </p:sp>
      <p:sp>
        <p:nvSpPr>
          <p:cNvPr id="3" name="Content Placeholder 2">
            <a:extLst>
              <a:ext uri="{FF2B5EF4-FFF2-40B4-BE49-F238E27FC236}">
                <a16:creationId xmlns:a16="http://schemas.microsoft.com/office/drawing/2014/main" id="{E61FC4E2-72E8-4086-B17D-2CBE9D9A1113}"/>
              </a:ext>
            </a:extLst>
          </p:cNvPr>
          <p:cNvSpPr>
            <a:spLocks noGrp="1"/>
          </p:cNvSpPr>
          <p:nvPr>
            <p:ph idx="1"/>
          </p:nvPr>
        </p:nvSpPr>
        <p:spPr>
          <a:xfrm>
            <a:off x="836680" y="2303304"/>
            <a:ext cx="6002110" cy="3729034"/>
          </a:xfrm>
        </p:spPr>
        <p:txBody>
          <a:bodyPr>
            <a:no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Speak to your careers lead / teacher / Head of year 11.</a:t>
            </a:r>
          </a:p>
          <a:p>
            <a:r>
              <a:rPr lang="en-GB" sz="2400" dirty="0">
                <a:latin typeface="Open sans" panose="020B0606030504020204" pitchFamily="34" charset="0"/>
                <a:ea typeface="Open sans" panose="020B0606030504020204" pitchFamily="34" charset="0"/>
                <a:cs typeface="Open sans" panose="020B0606030504020204" pitchFamily="34" charset="0"/>
              </a:rPr>
              <a:t>Sign up.</a:t>
            </a:r>
          </a:p>
          <a:p>
            <a:r>
              <a:rPr lang="en-GB" sz="2400" dirty="0">
                <a:latin typeface="Open sans" panose="020B0606030504020204" pitchFamily="34" charset="0"/>
                <a:ea typeface="Open sans" panose="020B0606030504020204" pitchFamily="34" charset="0"/>
                <a:cs typeface="Open sans" panose="020B0606030504020204" pitchFamily="34" charset="0"/>
              </a:rPr>
              <a:t>Attend all of the sessions and activities.</a:t>
            </a:r>
          </a:p>
          <a:p>
            <a:r>
              <a:rPr lang="en-GB" sz="2400" dirty="0">
                <a:latin typeface="Open sans" panose="020B0606030504020204" pitchFamily="34" charset="0"/>
                <a:ea typeface="Open sans" panose="020B0606030504020204" pitchFamily="34" charset="0"/>
                <a:cs typeface="Open sans" panose="020B0606030504020204" pitchFamily="34" charset="0"/>
              </a:rPr>
              <a:t>Be pro-active and get involved in this amazing opportunity!</a:t>
            </a:r>
          </a:p>
        </p:txBody>
      </p:sp>
      <p:pic>
        <p:nvPicPr>
          <p:cNvPr id="4" name="Picture 3" descr="A person in a white lab coat holding a bottle of liquid&#10;&#10;Description automatically generated with low confidence">
            <a:extLst>
              <a:ext uri="{FF2B5EF4-FFF2-40B4-BE49-F238E27FC236}">
                <a16:creationId xmlns:a16="http://schemas.microsoft.com/office/drawing/2014/main" id="{E39D1246-5D9E-4DD4-84EC-8B70E74265F9}"/>
              </a:ext>
            </a:extLst>
          </p:cNvPr>
          <p:cNvPicPr>
            <a:picLocks noChangeAspect="1"/>
          </p:cNvPicPr>
          <p:nvPr/>
        </p:nvPicPr>
        <p:blipFill rotWithShape="1">
          <a:blip r:embed="rId3"/>
          <a:srcRect t="1499" r="1" b="6812"/>
          <a:stretch/>
        </p:blipFill>
        <p:spPr>
          <a:xfrm>
            <a:off x="7199440" y="10"/>
            <a:ext cx="4992560" cy="6857990"/>
          </a:xfrm>
          <a:prstGeom prst="rect">
            <a:avLst/>
          </a:prstGeom>
          <a:effectLst/>
        </p:spPr>
      </p:pic>
      <p:pic>
        <p:nvPicPr>
          <p:cNvPr id="7" name="Picture 6" descr="Shape&#10;&#10;Description automatically generated with medium confidence">
            <a:extLst>
              <a:ext uri="{FF2B5EF4-FFF2-40B4-BE49-F238E27FC236}">
                <a16:creationId xmlns:a16="http://schemas.microsoft.com/office/drawing/2014/main" id="{B55A918E-0E4E-4A97-610F-117EE1278C9B}"/>
              </a:ext>
            </a:extLst>
          </p:cNvPr>
          <p:cNvPicPr>
            <a:picLocks noChangeAspect="1"/>
          </p:cNvPicPr>
          <p:nvPr/>
        </p:nvPicPr>
        <p:blipFill rotWithShape="1">
          <a:blip r:embed="rId4">
            <a:extLst>
              <a:ext uri="{28A0092B-C50C-407E-A947-70E740481C1C}">
                <a14:useLocalDpi xmlns:a14="http://schemas.microsoft.com/office/drawing/2010/main" val="0"/>
              </a:ext>
            </a:extLst>
          </a:blip>
          <a:srcRect t="90069"/>
          <a:stretch/>
        </p:blipFill>
        <p:spPr>
          <a:xfrm>
            <a:off x="0" y="6176962"/>
            <a:ext cx="12192000" cy="68103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201B4848-09DB-726A-161A-96B784D63009}"/>
              </a:ext>
            </a:extLst>
          </p:cNvPr>
          <p:cNvPicPr>
            <a:picLocks noChangeAspect="1"/>
          </p:cNvPicPr>
          <p:nvPr/>
        </p:nvPicPr>
        <p:blipFill rotWithShape="1">
          <a:blip r:embed="rId5">
            <a:extLst>
              <a:ext uri="{28A0092B-C50C-407E-A947-70E740481C1C}">
                <a14:useLocalDpi xmlns:a14="http://schemas.microsoft.com/office/drawing/2010/main" val="0"/>
              </a:ext>
            </a:extLst>
          </a:blip>
          <a:srcRect l="22083" t="16690" r="22416" b="30514"/>
          <a:stretch/>
        </p:blipFill>
        <p:spPr>
          <a:xfrm>
            <a:off x="258955" y="5393184"/>
            <a:ext cx="1464742" cy="783779"/>
          </a:xfrm>
          <a:prstGeom prst="rect">
            <a:avLst/>
          </a:prstGeom>
        </p:spPr>
      </p:pic>
      <p:sp>
        <p:nvSpPr>
          <p:cNvPr id="5" name="TextBox 3">
            <a:extLst>
              <a:ext uri="{FF2B5EF4-FFF2-40B4-BE49-F238E27FC236}">
                <a16:creationId xmlns:a16="http://schemas.microsoft.com/office/drawing/2014/main" id="{AD642EE4-D2F3-68B2-2671-399516AD02A1}"/>
              </a:ext>
            </a:extLst>
          </p:cNvPr>
          <p:cNvSpPr txBox="1"/>
          <p:nvPr/>
        </p:nvSpPr>
        <p:spPr>
          <a:xfrm>
            <a:off x="0" y="6519446"/>
            <a:ext cx="6096000"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bg1"/>
                </a:solidFill>
              </a:rPr>
              <a:t>© Vetted Limited all rights reserved</a:t>
            </a:r>
          </a:p>
        </p:txBody>
      </p:sp>
    </p:spTree>
    <p:extLst>
      <p:ext uri="{BB962C8B-B14F-4D97-AF65-F5344CB8AC3E}">
        <p14:creationId xmlns:p14="http://schemas.microsoft.com/office/powerpoint/2010/main" val="234510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E63E-0F19-4ED7-B35C-4EF4FA0213C6}"/>
              </a:ext>
            </a:extLst>
          </p:cNvPr>
          <p:cNvSpPr>
            <a:spLocks noGrp="1"/>
          </p:cNvSpPr>
          <p:nvPr>
            <p:ph type="title"/>
          </p:nvPr>
        </p:nvSpPr>
        <p:spPr/>
        <p:txBody>
          <a:bodyPr>
            <a:normAutofit/>
          </a:bodyPr>
          <a:lstStyle/>
          <a:p>
            <a:r>
              <a:rPr lang="en-GB" sz="4000" dirty="0">
                <a:latin typeface="Open Sans SemiBold" panose="020B0706030804020204" pitchFamily="34" charset="0"/>
                <a:ea typeface="Open Sans SemiBold" panose="020B0706030804020204" pitchFamily="34" charset="0"/>
                <a:cs typeface="Open Sans SemiBold" panose="020B0706030804020204" pitchFamily="34" charset="0"/>
              </a:rPr>
              <a:t>Find out more</a:t>
            </a:r>
          </a:p>
        </p:txBody>
      </p:sp>
      <p:pic>
        <p:nvPicPr>
          <p:cNvPr id="9" name="Picture 8">
            <a:extLst>
              <a:ext uri="{FF2B5EF4-FFF2-40B4-BE49-F238E27FC236}">
                <a16:creationId xmlns:a16="http://schemas.microsoft.com/office/drawing/2014/main" id="{1F225EB7-FDBA-4888-462F-1AE8FBC16CF0}"/>
              </a:ext>
            </a:extLst>
          </p:cNvPr>
          <p:cNvPicPr>
            <a:picLocks noChangeAspect="1"/>
          </p:cNvPicPr>
          <p:nvPr/>
        </p:nvPicPr>
        <p:blipFill rotWithShape="1">
          <a:blip r:embed="rId3"/>
          <a:srcRect t="21420" b="9508"/>
          <a:stretch/>
        </p:blipFill>
        <p:spPr>
          <a:xfrm>
            <a:off x="0" y="1469036"/>
            <a:ext cx="12192000" cy="4736892"/>
          </a:xfrm>
          <a:prstGeom prst="rect">
            <a:avLst/>
          </a:prstGeom>
        </p:spPr>
      </p:pic>
      <p:sp>
        <p:nvSpPr>
          <p:cNvPr id="3" name="TextBox 3">
            <a:extLst>
              <a:ext uri="{FF2B5EF4-FFF2-40B4-BE49-F238E27FC236}">
                <a16:creationId xmlns:a16="http://schemas.microsoft.com/office/drawing/2014/main" id="{1016A889-1BFA-67CA-2302-3D3A8A44A3F6}"/>
              </a:ext>
            </a:extLst>
          </p:cNvPr>
          <p:cNvSpPr txBox="1"/>
          <p:nvPr/>
        </p:nvSpPr>
        <p:spPr>
          <a:xfrm>
            <a:off x="0" y="6519446"/>
            <a:ext cx="6096000"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bg1"/>
                </a:solidFill>
              </a:rPr>
              <a:t>© Vetted Limited all rights reserved</a:t>
            </a:r>
          </a:p>
        </p:txBody>
      </p:sp>
    </p:spTree>
    <p:extLst>
      <p:ext uri="{BB962C8B-B14F-4D97-AF65-F5344CB8AC3E}">
        <p14:creationId xmlns:p14="http://schemas.microsoft.com/office/powerpoint/2010/main" val="2330857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354F3566-A6E0-1D46-66DE-DF413D602705}"/>
              </a:ext>
            </a:extLst>
          </p:cNvPr>
          <p:cNvSpPr txBox="1"/>
          <p:nvPr/>
        </p:nvSpPr>
        <p:spPr>
          <a:xfrm>
            <a:off x="0" y="6519446"/>
            <a:ext cx="6096000"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bg1"/>
                </a:solidFill>
              </a:rPr>
              <a:t>© Vetted Limited all rights reserved</a:t>
            </a:r>
          </a:p>
        </p:txBody>
      </p:sp>
    </p:spTree>
    <p:extLst>
      <p:ext uri="{BB962C8B-B14F-4D97-AF65-F5344CB8AC3E}">
        <p14:creationId xmlns:p14="http://schemas.microsoft.com/office/powerpoint/2010/main" val="2512940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F62A-3D38-3A93-B06F-A3102FF05B69}"/>
              </a:ext>
            </a:extLst>
          </p:cNvPr>
          <p:cNvSpPr>
            <a:spLocks noGrp="1"/>
          </p:cNvSpPr>
          <p:nvPr>
            <p:ph type="ctrTitle"/>
          </p:nvPr>
        </p:nvSpPr>
        <p:spPr>
          <a:xfrm>
            <a:off x="1524000" y="5421568"/>
            <a:ext cx="9144000" cy="845034"/>
          </a:xfrm>
        </p:spPr>
        <p:txBody>
          <a:bodyPr>
            <a:normAutofit fontScale="90000"/>
          </a:bodyPr>
          <a:lstStyle/>
          <a:p>
            <a:r>
              <a:rPr lang="en-GB" b="1" dirty="0">
                <a:latin typeface="Open Sans SemiBold" panose="020B0706030804020204" pitchFamily="34" charset="0"/>
                <a:ea typeface="Open Sans SemiBold" panose="020B0706030804020204" pitchFamily="34" charset="0"/>
                <a:cs typeface="Open Sans SemiBold" panose="020B0706030804020204" pitchFamily="34" charset="0"/>
              </a:rPr>
              <a:t>What is Try a Trade?</a:t>
            </a:r>
            <a:br>
              <a:rPr lang="en-GB" dirty="0">
                <a:latin typeface="Open Sans SemiBold" panose="020B0706030804020204" pitchFamily="34" charset="0"/>
                <a:ea typeface="Open Sans SemiBold" panose="020B0706030804020204" pitchFamily="34" charset="0"/>
                <a:cs typeface="Open Sans SemiBold" panose="020B0706030804020204" pitchFamily="34" charset="0"/>
              </a:rPr>
            </a:br>
            <a:r>
              <a:rPr lang="en-GB" sz="4000" dirty="0">
                <a:latin typeface="Open sans" panose="020B0606030504020204" pitchFamily="34" charset="0"/>
                <a:ea typeface="Open sans" panose="020B0606030504020204" pitchFamily="34" charset="0"/>
                <a:cs typeface="Open sans" panose="020B0606030504020204" pitchFamily="34" charset="0"/>
              </a:rPr>
              <a:t>A guide for students</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3">
            <a:extLst>
              <a:ext uri="{FF2B5EF4-FFF2-40B4-BE49-F238E27FC236}">
                <a16:creationId xmlns:a16="http://schemas.microsoft.com/office/drawing/2014/main" id="{DEB9C24C-3539-98EF-8955-232D98B4F767}"/>
              </a:ext>
            </a:extLst>
          </p:cNvPr>
          <p:cNvSpPr txBox="1"/>
          <p:nvPr/>
        </p:nvSpPr>
        <p:spPr>
          <a:xfrm>
            <a:off x="0" y="6519446"/>
            <a:ext cx="6096000"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bg1"/>
                </a:solidFill>
              </a:rPr>
              <a:t>© Vetted Limited all rights reserved</a:t>
            </a:r>
          </a:p>
        </p:txBody>
      </p:sp>
    </p:spTree>
    <p:extLst>
      <p:ext uri="{BB962C8B-B14F-4D97-AF65-F5344CB8AC3E}">
        <p14:creationId xmlns:p14="http://schemas.microsoft.com/office/powerpoint/2010/main" val="4179509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E63E-0F19-4ED7-B35C-4EF4FA0213C6}"/>
              </a:ext>
            </a:extLst>
          </p:cNvPr>
          <p:cNvSpPr>
            <a:spLocks noGrp="1"/>
          </p:cNvSpPr>
          <p:nvPr>
            <p:ph type="title"/>
          </p:nvPr>
        </p:nvSpPr>
        <p:spPr/>
        <p:txBody>
          <a:bodyPr>
            <a:normAutofit/>
          </a:bodyPr>
          <a:lstStyle/>
          <a:p>
            <a:r>
              <a:rPr lang="en-GB" sz="4000">
                <a:latin typeface="Open Sans SemiBold" panose="020B0706030804020204" pitchFamily="34" charset="0"/>
                <a:ea typeface="Open Sans SemiBold" panose="020B0706030804020204" pitchFamily="34" charset="0"/>
                <a:cs typeface="Open Sans SemiBold" panose="020B0706030804020204" pitchFamily="34" charset="0"/>
              </a:rPr>
              <a:t>Contents</a:t>
            </a:r>
          </a:p>
        </p:txBody>
      </p:sp>
      <p:sp>
        <p:nvSpPr>
          <p:cNvPr id="3" name="Content Placeholder 2">
            <a:extLst>
              <a:ext uri="{FF2B5EF4-FFF2-40B4-BE49-F238E27FC236}">
                <a16:creationId xmlns:a16="http://schemas.microsoft.com/office/drawing/2014/main" id="{E61FC4E2-72E8-4086-B17D-2CBE9D9A1113}"/>
              </a:ext>
            </a:extLst>
          </p:cNvPr>
          <p:cNvSpPr>
            <a:spLocks noGrp="1"/>
          </p:cNvSpPr>
          <p:nvPr>
            <p:ph idx="1"/>
          </p:nvPr>
        </p:nvSpPr>
        <p:spPr/>
        <p:txBody>
          <a:bodyPr>
            <a:norm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What is the Try a Trade Programme?</a:t>
            </a:r>
          </a:p>
          <a:p>
            <a:r>
              <a:rPr lang="en-GB" sz="2400" dirty="0">
                <a:latin typeface="Open sans" panose="020B0606030504020204" pitchFamily="34" charset="0"/>
                <a:ea typeface="Open sans" panose="020B0606030504020204" pitchFamily="34" charset="0"/>
                <a:cs typeface="Open sans" panose="020B0606030504020204" pitchFamily="34" charset="0"/>
              </a:rPr>
              <a:t>Who is it for?</a:t>
            </a:r>
          </a:p>
          <a:p>
            <a:r>
              <a:rPr lang="en-GB" sz="2400" dirty="0">
                <a:latin typeface="Open sans" panose="020B0606030504020204" pitchFamily="34" charset="0"/>
                <a:ea typeface="Open sans" panose="020B0606030504020204" pitchFamily="34" charset="0"/>
                <a:cs typeface="Open sans" panose="020B0606030504020204" pitchFamily="34" charset="0"/>
              </a:rPr>
              <a:t>What are the benefits for me?</a:t>
            </a:r>
          </a:p>
          <a:p>
            <a:r>
              <a:rPr lang="en-GB" sz="2400" dirty="0">
                <a:latin typeface="Open sans" panose="020B0606030504020204" pitchFamily="34" charset="0"/>
                <a:ea typeface="Open sans" panose="020B0606030504020204" pitchFamily="34" charset="0"/>
                <a:cs typeface="Open sans" panose="020B0606030504020204" pitchFamily="34" charset="0"/>
              </a:rPr>
              <a:t>How will it work?</a:t>
            </a:r>
          </a:p>
          <a:p>
            <a:r>
              <a:rPr lang="en-GB" sz="2400" dirty="0">
                <a:latin typeface="Open sans" panose="020B0606030504020204" pitchFamily="34" charset="0"/>
                <a:ea typeface="Open sans" panose="020B0606030504020204" pitchFamily="34" charset="0"/>
                <a:cs typeface="Open sans" panose="020B0606030504020204" pitchFamily="34" charset="0"/>
              </a:rPr>
              <a:t>Who are the employers?</a:t>
            </a:r>
          </a:p>
          <a:p>
            <a:r>
              <a:rPr lang="en-GB" sz="2400" dirty="0">
                <a:latin typeface="Open sans" panose="020B0606030504020204" pitchFamily="34" charset="0"/>
                <a:ea typeface="Open sans" panose="020B0606030504020204" pitchFamily="34" charset="0"/>
                <a:cs typeface="Open sans" panose="020B0606030504020204" pitchFamily="34" charset="0"/>
              </a:rPr>
              <a:t>What happens next?</a:t>
            </a:r>
          </a:p>
        </p:txBody>
      </p:sp>
      <p:pic>
        <p:nvPicPr>
          <p:cNvPr id="7" name="Picture 6" descr="Text&#10;&#10;Description automatically generated with medium confidence">
            <a:extLst>
              <a:ext uri="{FF2B5EF4-FFF2-40B4-BE49-F238E27FC236}">
                <a16:creationId xmlns:a16="http://schemas.microsoft.com/office/drawing/2014/main" id="{5D6A18F1-1F84-FB60-E0D3-B6B6AE183987}"/>
              </a:ext>
            </a:extLst>
          </p:cNvPr>
          <p:cNvPicPr>
            <a:picLocks noChangeAspect="1"/>
          </p:cNvPicPr>
          <p:nvPr/>
        </p:nvPicPr>
        <p:blipFill rotWithShape="1">
          <a:blip r:embed="rId3">
            <a:extLst>
              <a:ext uri="{28A0092B-C50C-407E-A947-70E740481C1C}">
                <a14:useLocalDpi xmlns:a14="http://schemas.microsoft.com/office/drawing/2010/main" val="0"/>
              </a:ext>
            </a:extLst>
          </a:blip>
          <a:srcRect l="22083" t="16690" r="22416" b="30514"/>
          <a:stretch/>
        </p:blipFill>
        <p:spPr>
          <a:xfrm>
            <a:off x="258955" y="5393184"/>
            <a:ext cx="1464742" cy="783779"/>
          </a:xfrm>
          <a:prstGeom prst="rect">
            <a:avLst/>
          </a:prstGeom>
        </p:spPr>
      </p:pic>
      <p:pic>
        <p:nvPicPr>
          <p:cNvPr id="4" name="Picture 4">
            <a:extLst>
              <a:ext uri="{FF2B5EF4-FFF2-40B4-BE49-F238E27FC236}">
                <a16:creationId xmlns:a16="http://schemas.microsoft.com/office/drawing/2014/main" id="{77219FCF-C82F-2F21-C9A3-C370DD2111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2" r="36352"/>
          <a:stretch/>
        </p:blipFill>
        <p:spPr bwMode="auto">
          <a:xfrm>
            <a:off x="7202488" y="0"/>
            <a:ext cx="4989512" cy="63108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431D849C-E60C-17E0-7B3D-D2BEE48C9A56}"/>
              </a:ext>
            </a:extLst>
          </p:cNvPr>
          <p:cNvSpPr txBox="1"/>
          <p:nvPr/>
        </p:nvSpPr>
        <p:spPr>
          <a:xfrm>
            <a:off x="0" y="6519446"/>
            <a:ext cx="6096000"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bg1"/>
                </a:solidFill>
              </a:rPr>
              <a:t>© Vetted Limited all rights reserved</a:t>
            </a:r>
          </a:p>
        </p:txBody>
      </p:sp>
    </p:spTree>
    <p:extLst>
      <p:ext uri="{BB962C8B-B14F-4D97-AF65-F5344CB8AC3E}">
        <p14:creationId xmlns:p14="http://schemas.microsoft.com/office/powerpoint/2010/main" val="3763939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E63E-0F19-4ED7-B35C-4EF4FA0213C6}"/>
              </a:ext>
            </a:extLst>
          </p:cNvPr>
          <p:cNvSpPr>
            <a:spLocks noGrp="1"/>
          </p:cNvSpPr>
          <p:nvPr>
            <p:ph type="title"/>
          </p:nvPr>
        </p:nvSpPr>
        <p:spPr>
          <a:xfrm>
            <a:off x="838200" y="520383"/>
            <a:ext cx="6361240" cy="1325563"/>
          </a:xfrm>
        </p:spPr>
        <p:txBody>
          <a:bodyPr>
            <a:normAutofit/>
          </a:bodyPr>
          <a:lstStyle/>
          <a:p>
            <a:r>
              <a:rPr lang="en-GB" sz="4000">
                <a:latin typeface="Open Sans SemiBold" panose="020B0706030804020204" pitchFamily="34" charset="0"/>
                <a:ea typeface="Open Sans SemiBold" panose="020B0706030804020204" pitchFamily="34" charset="0"/>
                <a:cs typeface="Open Sans SemiBold" panose="020B0706030804020204" pitchFamily="34" charset="0"/>
              </a:rPr>
              <a:t>What is the Try a Trade programme?</a:t>
            </a:r>
          </a:p>
        </p:txBody>
      </p:sp>
      <p:sp>
        <p:nvSpPr>
          <p:cNvPr id="3" name="Content Placeholder 2">
            <a:extLst>
              <a:ext uri="{FF2B5EF4-FFF2-40B4-BE49-F238E27FC236}">
                <a16:creationId xmlns:a16="http://schemas.microsoft.com/office/drawing/2014/main" id="{E61FC4E2-72E8-4086-B17D-2CBE9D9A1113}"/>
              </a:ext>
            </a:extLst>
          </p:cNvPr>
          <p:cNvSpPr>
            <a:spLocks noGrp="1"/>
          </p:cNvSpPr>
          <p:nvPr>
            <p:ph idx="1"/>
          </p:nvPr>
        </p:nvSpPr>
        <p:spPr>
          <a:xfrm>
            <a:off x="767620" y="1986279"/>
            <a:ext cx="5664200" cy="4351338"/>
          </a:xfrm>
        </p:spPr>
        <p:txBody>
          <a:bodyPr>
            <a:no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Try a Trade is a unique programme, funded by Checkatrade. </a:t>
            </a:r>
          </a:p>
          <a:p>
            <a:r>
              <a:rPr lang="en-GB" sz="2400" dirty="0">
                <a:latin typeface="Open sans" panose="020B0606030504020204" pitchFamily="34" charset="0"/>
                <a:ea typeface="Open sans" panose="020B0606030504020204" pitchFamily="34" charset="0"/>
                <a:cs typeface="Open sans" panose="020B0606030504020204" pitchFamily="34" charset="0"/>
              </a:rPr>
              <a:t>An exciting opportunity for you to learn about apprenticeships in the domestic trades. </a:t>
            </a:r>
          </a:p>
          <a:p>
            <a:r>
              <a:rPr lang="en-GB" sz="2400" dirty="0">
                <a:latin typeface="Open sans" panose="020B0606030504020204" pitchFamily="34" charset="0"/>
                <a:ea typeface="Open sans" panose="020B0606030504020204" pitchFamily="34" charset="0"/>
                <a:cs typeface="Open sans" panose="020B0606030504020204" pitchFamily="34" charset="0"/>
              </a:rPr>
              <a:t>The chance to learn about how working in domestic trades can be a positive step forwards for your future.</a:t>
            </a:r>
          </a:p>
          <a:p>
            <a:pPr marL="0" indent="0">
              <a:buNone/>
            </a:pPr>
            <a:r>
              <a:rPr lang="en-GB" sz="2400" dirty="0">
                <a:latin typeface="Museo Sans Rounded 300" panose="02000000000000000000" pitchFamily="50" charset="0"/>
              </a:rPr>
              <a:t> </a:t>
            </a:r>
          </a:p>
        </p:txBody>
      </p:sp>
      <p:pic>
        <p:nvPicPr>
          <p:cNvPr id="7" name="Picture 6" descr="Shape&#10;&#10;Description automatically generated with medium confidence">
            <a:extLst>
              <a:ext uri="{FF2B5EF4-FFF2-40B4-BE49-F238E27FC236}">
                <a16:creationId xmlns:a16="http://schemas.microsoft.com/office/drawing/2014/main" id="{C95856B5-91B1-8698-9B98-D2248C503740}"/>
              </a:ext>
            </a:extLst>
          </p:cNvPr>
          <p:cNvPicPr>
            <a:picLocks noChangeAspect="1"/>
          </p:cNvPicPr>
          <p:nvPr/>
        </p:nvPicPr>
        <p:blipFill rotWithShape="1">
          <a:blip r:embed="rId3">
            <a:extLst>
              <a:ext uri="{28A0092B-C50C-407E-A947-70E740481C1C}">
                <a14:useLocalDpi xmlns:a14="http://schemas.microsoft.com/office/drawing/2010/main" val="0"/>
              </a:ext>
            </a:extLst>
          </a:blip>
          <a:srcRect t="90069"/>
          <a:stretch/>
        </p:blipFill>
        <p:spPr>
          <a:xfrm>
            <a:off x="0" y="6187979"/>
            <a:ext cx="12192000" cy="681037"/>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FE4B5F42-DDDD-A655-4304-420FF67558FE}"/>
              </a:ext>
            </a:extLst>
          </p:cNvPr>
          <p:cNvPicPr>
            <a:picLocks noChangeAspect="1"/>
          </p:cNvPicPr>
          <p:nvPr/>
        </p:nvPicPr>
        <p:blipFill rotWithShape="1">
          <a:blip r:embed="rId4">
            <a:extLst>
              <a:ext uri="{28A0092B-C50C-407E-A947-70E740481C1C}">
                <a14:useLocalDpi xmlns:a14="http://schemas.microsoft.com/office/drawing/2010/main" val="0"/>
              </a:ext>
            </a:extLst>
          </a:blip>
          <a:srcRect l="22083" t="16690" r="22416" b="30514"/>
          <a:stretch/>
        </p:blipFill>
        <p:spPr>
          <a:xfrm>
            <a:off x="258955" y="5393184"/>
            <a:ext cx="1464742" cy="783779"/>
          </a:xfrm>
          <a:prstGeom prst="rect">
            <a:avLst/>
          </a:prstGeom>
        </p:spPr>
      </p:pic>
      <p:pic>
        <p:nvPicPr>
          <p:cNvPr id="11" name="Picture 10" descr="A picture containing person, indoor&#10;&#10;Description automatically generated">
            <a:extLst>
              <a:ext uri="{FF2B5EF4-FFF2-40B4-BE49-F238E27FC236}">
                <a16:creationId xmlns:a16="http://schemas.microsoft.com/office/drawing/2014/main" id="{8991A8EB-7B8E-CFB8-0996-AC19D1A59096}"/>
              </a:ext>
            </a:extLst>
          </p:cNvPr>
          <p:cNvPicPr>
            <a:picLocks noChangeAspect="1"/>
          </p:cNvPicPr>
          <p:nvPr/>
        </p:nvPicPr>
        <p:blipFill rotWithShape="1">
          <a:blip r:embed="rId5">
            <a:extLst>
              <a:ext uri="{28A0092B-C50C-407E-A947-70E740481C1C}">
                <a14:useLocalDpi xmlns:a14="http://schemas.microsoft.com/office/drawing/2010/main" val="0"/>
              </a:ext>
            </a:extLst>
          </a:blip>
          <a:srcRect r="29042"/>
          <a:stretch/>
        </p:blipFill>
        <p:spPr>
          <a:xfrm>
            <a:off x="7725591" y="0"/>
            <a:ext cx="4466410" cy="6337617"/>
          </a:xfrm>
          <a:prstGeom prst="rect">
            <a:avLst/>
          </a:prstGeom>
        </p:spPr>
      </p:pic>
      <p:sp>
        <p:nvSpPr>
          <p:cNvPr id="4" name="TextBox 3">
            <a:extLst>
              <a:ext uri="{FF2B5EF4-FFF2-40B4-BE49-F238E27FC236}">
                <a16:creationId xmlns:a16="http://schemas.microsoft.com/office/drawing/2014/main" id="{93CC557E-6275-188C-1C52-3310E8CDDA5A}"/>
              </a:ext>
            </a:extLst>
          </p:cNvPr>
          <p:cNvSpPr txBox="1"/>
          <p:nvPr/>
        </p:nvSpPr>
        <p:spPr>
          <a:xfrm>
            <a:off x="0" y="6519446"/>
            <a:ext cx="6096000"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bg1"/>
                </a:solidFill>
              </a:rPr>
              <a:t>© Vetted Limited all rights reserved</a:t>
            </a:r>
          </a:p>
        </p:txBody>
      </p:sp>
    </p:spTree>
    <p:extLst>
      <p:ext uri="{BB962C8B-B14F-4D97-AF65-F5344CB8AC3E}">
        <p14:creationId xmlns:p14="http://schemas.microsoft.com/office/powerpoint/2010/main" val="154845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left)">
                                      <p:cBhvr>
                                        <p:cTn id="13" dur="500"/>
                                        <p:tgtEl>
                                          <p:spTgt spid="3">
                                            <p:txEl>
                                              <p:pRg st="1" end="1"/>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E63E-0F19-4ED7-B35C-4EF4FA0213C6}"/>
              </a:ext>
            </a:extLst>
          </p:cNvPr>
          <p:cNvSpPr>
            <a:spLocks noGrp="1"/>
          </p:cNvSpPr>
          <p:nvPr>
            <p:ph type="title"/>
          </p:nvPr>
        </p:nvSpPr>
        <p:spPr>
          <a:xfrm>
            <a:off x="836679" y="570235"/>
            <a:ext cx="6002110" cy="1495425"/>
          </a:xfrm>
        </p:spPr>
        <p:txBody>
          <a:bodyPr>
            <a:normAutofit/>
          </a:bodyPr>
          <a:lstStyle/>
          <a:p>
            <a:r>
              <a:rPr lang="en-GB" sz="4000" dirty="0">
                <a:latin typeface="Open Sans SemiBold" panose="020B0706030804020204" pitchFamily="34" charset="0"/>
                <a:ea typeface="Open Sans SemiBold" panose="020B0706030804020204" pitchFamily="34" charset="0"/>
                <a:cs typeface="Open Sans SemiBold" panose="020B0706030804020204" pitchFamily="34" charset="0"/>
              </a:rPr>
              <a:t>What are domestic trades?</a:t>
            </a:r>
          </a:p>
        </p:txBody>
      </p:sp>
      <p:sp>
        <p:nvSpPr>
          <p:cNvPr id="3" name="Content Placeholder 2">
            <a:extLst>
              <a:ext uri="{FF2B5EF4-FFF2-40B4-BE49-F238E27FC236}">
                <a16:creationId xmlns:a16="http://schemas.microsoft.com/office/drawing/2014/main" id="{E61FC4E2-72E8-4086-B17D-2CBE9D9A1113}"/>
              </a:ext>
            </a:extLst>
          </p:cNvPr>
          <p:cNvSpPr>
            <a:spLocks noGrp="1"/>
          </p:cNvSpPr>
          <p:nvPr>
            <p:ph idx="1"/>
          </p:nvPr>
        </p:nvSpPr>
        <p:spPr>
          <a:xfrm>
            <a:off x="836679" y="2056039"/>
            <a:ext cx="5123939" cy="3142978"/>
          </a:xfrm>
        </p:spPr>
        <p:txBody>
          <a:bodyPr>
            <a:norm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Range of roles in construction.</a:t>
            </a:r>
          </a:p>
          <a:p>
            <a:r>
              <a:rPr lang="en-GB" sz="2400" dirty="0">
                <a:latin typeface="Open sans" panose="020B0606030504020204" pitchFamily="34" charset="0"/>
                <a:ea typeface="Open sans" panose="020B0606030504020204" pitchFamily="34" charset="0"/>
                <a:cs typeface="Open sans" panose="020B0606030504020204" pitchFamily="34" charset="0"/>
              </a:rPr>
              <a:t>12 different trades roles. </a:t>
            </a:r>
          </a:p>
          <a:p>
            <a:r>
              <a:rPr lang="en-GB" sz="2400" dirty="0">
                <a:latin typeface="Open sans" panose="020B0606030504020204" pitchFamily="34" charset="0"/>
                <a:ea typeface="Open sans" panose="020B0606030504020204" pitchFamily="34" charset="0"/>
                <a:cs typeface="Open sans" panose="020B0606030504020204" pitchFamily="34" charset="0"/>
              </a:rPr>
              <a:t>1,000,000 new workers needed by 2030.</a:t>
            </a:r>
          </a:p>
          <a:p>
            <a:r>
              <a:rPr lang="en-GB" sz="2400" dirty="0">
                <a:latin typeface="Open sans" panose="020B0606030504020204" pitchFamily="34" charset="0"/>
                <a:ea typeface="Open sans" panose="020B0606030504020204" pitchFamily="34" charset="0"/>
                <a:cs typeface="Open sans" panose="020B0606030504020204" pitchFamily="34" charset="0"/>
              </a:rPr>
              <a:t>252,000 apprentices needed.</a:t>
            </a:r>
          </a:p>
          <a:p>
            <a:pPr marL="0" indent="0">
              <a:buNone/>
            </a:pPr>
            <a:endParaRPr lang="en-GB" sz="2400" dirty="0">
              <a:latin typeface="Museo Sans Rounded 300" panose="02000000000000000000" pitchFamily="50" charset="0"/>
            </a:endParaRPr>
          </a:p>
        </p:txBody>
      </p:sp>
      <p:pic>
        <p:nvPicPr>
          <p:cNvPr id="4" name="Picture 3" descr="Shape&#10;&#10;Description automatically generated with medium confidence">
            <a:extLst>
              <a:ext uri="{FF2B5EF4-FFF2-40B4-BE49-F238E27FC236}">
                <a16:creationId xmlns:a16="http://schemas.microsoft.com/office/drawing/2014/main" id="{163047D0-6139-E401-EF36-D33119469B15}"/>
              </a:ext>
            </a:extLst>
          </p:cNvPr>
          <p:cNvPicPr>
            <a:picLocks noChangeAspect="1"/>
          </p:cNvPicPr>
          <p:nvPr/>
        </p:nvPicPr>
        <p:blipFill rotWithShape="1">
          <a:blip r:embed="rId3">
            <a:extLst>
              <a:ext uri="{28A0092B-C50C-407E-A947-70E740481C1C}">
                <a14:useLocalDpi xmlns:a14="http://schemas.microsoft.com/office/drawing/2010/main" val="0"/>
              </a:ext>
            </a:extLst>
          </a:blip>
          <a:srcRect t="90069"/>
          <a:stretch/>
        </p:blipFill>
        <p:spPr>
          <a:xfrm>
            <a:off x="0" y="6187979"/>
            <a:ext cx="12192000" cy="68103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49262EB6-6DC2-8AA7-814F-97BC91EDB001}"/>
              </a:ext>
            </a:extLst>
          </p:cNvPr>
          <p:cNvPicPr>
            <a:picLocks noChangeAspect="1"/>
          </p:cNvPicPr>
          <p:nvPr/>
        </p:nvPicPr>
        <p:blipFill rotWithShape="1">
          <a:blip r:embed="rId4">
            <a:extLst>
              <a:ext uri="{28A0092B-C50C-407E-A947-70E740481C1C}">
                <a14:useLocalDpi xmlns:a14="http://schemas.microsoft.com/office/drawing/2010/main" val="0"/>
              </a:ext>
            </a:extLst>
          </a:blip>
          <a:srcRect l="22083" t="16690" r="22416" b="30514"/>
          <a:stretch/>
        </p:blipFill>
        <p:spPr>
          <a:xfrm>
            <a:off x="258955" y="5393184"/>
            <a:ext cx="1464742" cy="783779"/>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686B7AA4-30F1-5325-DA1B-C92305D64655}"/>
              </a:ext>
            </a:extLst>
          </p:cNvPr>
          <p:cNvPicPr>
            <a:picLocks noChangeAspect="1"/>
          </p:cNvPicPr>
          <p:nvPr/>
        </p:nvPicPr>
        <p:blipFill rotWithShape="1">
          <a:blip r:embed="rId5">
            <a:extLst>
              <a:ext uri="{28A0092B-C50C-407E-A947-70E740481C1C}">
                <a14:useLocalDpi xmlns:a14="http://schemas.microsoft.com/office/drawing/2010/main" val="0"/>
              </a:ext>
            </a:extLst>
          </a:blip>
          <a:srcRect t="36456" b="9168"/>
          <a:stretch/>
        </p:blipFill>
        <p:spPr>
          <a:xfrm>
            <a:off x="5960618" y="570235"/>
            <a:ext cx="6126879" cy="4712146"/>
          </a:xfrm>
          <a:prstGeom prst="rect">
            <a:avLst/>
          </a:prstGeom>
        </p:spPr>
      </p:pic>
      <p:sp>
        <p:nvSpPr>
          <p:cNvPr id="5" name="TextBox 3">
            <a:extLst>
              <a:ext uri="{FF2B5EF4-FFF2-40B4-BE49-F238E27FC236}">
                <a16:creationId xmlns:a16="http://schemas.microsoft.com/office/drawing/2014/main" id="{6EF2593B-8B21-BB14-98BE-102096D1BCDD}"/>
              </a:ext>
            </a:extLst>
          </p:cNvPr>
          <p:cNvSpPr txBox="1"/>
          <p:nvPr/>
        </p:nvSpPr>
        <p:spPr>
          <a:xfrm>
            <a:off x="0" y="6519446"/>
            <a:ext cx="6096000"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bg1"/>
                </a:solidFill>
              </a:rPr>
              <a:t>© Vetted Limited all rights reserved</a:t>
            </a:r>
          </a:p>
        </p:txBody>
      </p:sp>
    </p:spTree>
    <p:extLst>
      <p:ext uri="{BB962C8B-B14F-4D97-AF65-F5344CB8AC3E}">
        <p14:creationId xmlns:p14="http://schemas.microsoft.com/office/powerpoint/2010/main" val="4506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91E63E-0F19-4ED7-B35C-4EF4FA0213C6}"/>
              </a:ext>
            </a:extLst>
          </p:cNvPr>
          <p:cNvSpPr>
            <a:spLocks noGrp="1"/>
          </p:cNvSpPr>
          <p:nvPr>
            <p:ph type="title"/>
          </p:nvPr>
        </p:nvSpPr>
        <p:spPr>
          <a:xfrm>
            <a:off x="836679" y="570235"/>
            <a:ext cx="6002110" cy="1495425"/>
          </a:xfrm>
        </p:spPr>
        <p:txBody>
          <a:bodyPr>
            <a:normAutofit/>
          </a:bodyPr>
          <a:lstStyle/>
          <a:p>
            <a:r>
              <a:rPr lang="en-GB" sz="4000">
                <a:latin typeface="Open Sans SemiBold" panose="020B0706030804020204" pitchFamily="34" charset="0"/>
                <a:ea typeface="Open Sans SemiBold" panose="020B0706030804020204" pitchFamily="34" charset="0"/>
                <a:cs typeface="Open Sans SemiBold" panose="020B0706030804020204" pitchFamily="34" charset="0"/>
              </a:rPr>
              <a:t>Who is it for?</a:t>
            </a:r>
          </a:p>
        </p:txBody>
      </p:sp>
      <p:sp>
        <p:nvSpPr>
          <p:cNvPr id="3" name="Content Placeholder 2">
            <a:extLst>
              <a:ext uri="{FF2B5EF4-FFF2-40B4-BE49-F238E27FC236}">
                <a16:creationId xmlns:a16="http://schemas.microsoft.com/office/drawing/2014/main" id="{E61FC4E2-72E8-4086-B17D-2CBE9D9A1113}"/>
              </a:ext>
            </a:extLst>
          </p:cNvPr>
          <p:cNvSpPr>
            <a:spLocks noGrp="1"/>
          </p:cNvSpPr>
          <p:nvPr>
            <p:ph idx="1"/>
          </p:nvPr>
        </p:nvSpPr>
        <p:spPr>
          <a:xfrm>
            <a:off x="836679" y="2056039"/>
            <a:ext cx="6002110" cy="3729034"/>
          </a:xfrm>
        </p:spPr>
        <p:txBody>
          <a:bodyPr>
            <a:normAutofit/>
          </a:bodyPr>
          <a:lstStyle/>
          <a:p>
            <a:r>
              <a:rPr lang="en-GB" sz="2400">
                <a:latin typeface="Open sans" panose="020B0606030504020204" pitchFamily="34" charset="0"/>
                <a:ea typeface="Open sans" panose="020B0606030504020204" pitchFamily="34" charset="0"/>
                <a:cs typeface="Open sans" panose="020B0606030504020204" pitchFamily="34" charset="0"/>
              </a:rPr>
              <a:t>It’s for all of you!</a:t>
            </a:r>
          </a:p>
          <a:p>
            <a:r>
              <a:rPr lang="en-GB" sz="2400">
                <a:latin typeface="Open sans" panose="020B0606030504020204" pitchFamily="34" charset="0"/>
                <a:ea typeface="Open sans" panose="020B0606030504020204" pitchFamily="34" charset="0"/>
                <a:cs typeface="Open sans" panose="020B0606030504020204" pitchFamily="34" charset="0"/>
              </a:rPr>
              <a:t>All young people who are </a:t>
            </a:r>
            <a:br>
              <a:rPr lang="en-GB" sz="2400">
                <a:latin typeface="Open sans" panose="020B0606030504020204" pitchFamily="34" charset="0"/>
                <a:ea typeface="Open sans" panose="020B0606030504020204" pitchFamily="34" charset="0"/>
                <a:cs typeface="Open sans" panose="020B0606030504020204" pitchFamily="34" charset="0"/>
              </a:rPr>
            </a:br>
            <a:r>
              <a:rPr lang="en-GB" sz="2400">
                <a:latin typeface="Open sans" panose="020B0606030504020204" pitchFamily="34" charset="0"/>
                <a:ea typeface="Open sans" panose="020B0606030504020204" pitchFamily="34" charset="0"/>
                <a:cs typeface="Open sans" panose="020B0606030504020204" pitchFamily="34" charset="0"/>
              </a:rPr>
              <a:t>considering their post-16 options.</a:t>
            </a:r>
          </a:p>
          <a:p>
            <a:r>
              <a:rPr lang="en-GB" sz="2400">
                <a:latin typeface="Open sans" panose="020B0606030504020204" pitchFamily="34" charset="0"/>
                <a:ea typeface="Open sans" panose="020B0606030504020204" pitchFamily="34" charset="0"/>
                <a:cs typeface="Open sans" panose="020B0606030504020204" pitchFamily="34" charset="0"/>
              </a:rPr>
              <a:t>All genders.</a:t>
            </a:r>
          </a:p>
          <a:p>
            <a:r>
              <a:rPr lang="en-GB" sz="2400">
                <a:latin typeface="Open sans" panose="020B0606030504020204" pitchFamily="34" charset="0"/>
                <a:ea typeface="Open sans" panose="020B0606030504020204" pitchFamily="34" charset="0"/>
                <a:cs typeface="Open sans" panose="020B0606030504020204" pitchFamily="34" charset="0"/>
              </a:rPr>
              <a:t>All academic abilities.</a:t>
            </a:r>
          </a:p>
          <a:p>
            <a:pPr marL="0" indent="0">
              <a:buNone/>
            </a:pPr>
            <a:r>
              <a:rPr lang="en-GB" sz="2400">
                <a:latin typeface="Museo Sans Rounded 300" panose="02000000000000000000" pitchFamily="50" charset="0"/>
              </a:rPr>
              <a:t> </a:t>
            </a:r>
          </a:p>
        </p:txBody>
      </p:sp>
      <p:pic>
        <p:nvPicPr>
          <p:cNvPr id="7" name="Picture 6" descr="A picture containing tree, outdoor&#10;&#10;Description automatically generated">
            <a:extLst>
              <a:ext uri="{FF2B5EF4-FFF2-40B4-BE49-F238E27FC236}">
                <a16:creationId xmlns:a16="http://schemas.microsoft.com/office/drawing/2014/main" id="{7600AEE8-13A9-4F05-8724-A354E76E6FEE}"/>
              </a:ext>
            </a:extLst>
          </p:cNvPr>
          <p:cNvPicPr>
            <a:picLocks noChangeAspect="1"/>
          </p:cNvPicPr>
          <p:nvPr/>
        </p:nvPicPr>
        <p:blipFill rotWithShape="1">
          <a:blip r:embed="rId3">
            <a:extLst>
              <a:ext uri="{28A0092B-C50C-407E-A947-70E740481C1C}">
                <a14:useLocalDpi xmlns:a14="http://schemas.microsoft.com/office/drawing/2010/main" val="0"/>
              </a:ext>
            </a:extLst>
          </a:blip>
          <a:srcRect t="1534" r="1" b="6777"/>
          <a:stretch/>
        </p:blipFill>
        <p:spPr>
          <a:xfrm>
            <a:off x="7199440" y="10"/>
            <a:ext cx="4992560" cy="6857990"/>
          </a:xfrm>
          <a:prstGeom prst="rect">
            <a:avLst/>
          </a:prstGeom>
          <a:effectLst/>
        </p:spPr>
      </p:pic>
      <p:pic>
        <p:nvPicPr>
          <p:cNvPr id="4" name="Picture 3" descr="Shape&#10;&#10;Description automatically generated with medium confidence">
            <a:extLst>
              <a:ext uri="{FF2B5EF4-FFF2-40B4-BE49-F238E27FC236}">
                <a16:creationId xmlns:a16="http://schemas.microsoft.com/office/drawing/2014/main" id="{163047D0-6139-E401-EF36-D33119469B15}"/>
              </a:ext>
            </a:extLst>
          </p:cNvPr>
          <p:cNvPicPr>
            <a:picLocks noChangeAspect="1"/>
          </p:cNvPicPr>
          <p:nvPr/>
        </p:nvPicPr>
        <p:blipFill rotWithShape="1">
          <a:blip r:embed="rId4">
            <a:extLst>
              <a:ext uri="{28A0092B-C50C-407E-A947-70E740481C1C}">
                <a14:useLocalDpi xmlns:a14="http://schemas.microsoft.com/office/drawing/2010/main" val="0"/>
              </a:ext>
            </a:extLst>
          </a:blip>
          <a:srcRect t="90069"/>
          <a:stretch/>
        </p:blipFill>
        <p:spPr>
          <a:xfrm>
            <a:off x="0" y="6187979"/>
            <a:ext cx="12192000" cy="68103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49262EB6-6DC2-8AA7-814F-97BC91EDB001}"/>
              </a:ext>
            </a:extLst>
          </p:cNvPr>
          <p:cNvPicPr>
            <a:picLocks noChangeAspect="1"/>
          </p:cNvPicPr>
          <p:nvPr/>
        </p:nvPicPr>
        <p:blipFill rotWithShape="1">
          <a:blip r:embed="rId5">
            <a:extLst>
              <a:ext uri="{28A0092B-C50C-407E-A947-70E740481C1C}">
                <a14:useLocalDpi xmlns:a14="http://schemas.microsoft.com/office/drawing/2010/main" val="0"/>
              </a:ext>
            </a:extLst>
          </a:blip>
          <a:srcRect l="22083" t="16690" r="22416" b="30514"/>
          <a:stretch/>
        </p:blipFill>
        <p:spPr>
          <a:xfrm>
            <a:off x="258955" y="5393184"/>
            <a:ext cx="1464742" cy="783779"/>
          </a:xfrm>
          <a:prstGeom prst="rect">
            <a:avLst/>
          </a:prstGeom>
        </p:spPr>
      </p:pic>
      <p:sp>
        <p:nvSpPr>
          <p:cNvPr id="5" name="TextBox 3">
            <a:extLst>
              <a:ext uri="{FF2B5EF4-FFF2-40B4-BE49-F238E27FC236}">
                <a16:creationId xmlns:a16="http://schemas.microsoft.com/office/drawing/2014/main" id="{361C9E49-172C-4B25-06AD-140893FA9524}"/>
              </a:ext>
            </a:extLst>
          </p:cNvPr>
          <p:cNvSpPr txBox="1"/>
          <p:nvPr/>
        </p:nvSpPr>
        <p:spPr>
          <a:xfrm>
            <a:off x="0" y="6519446"/>
            <a:ext cx="6096000"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bg1"/>
                </a:solidFill>
              </a:rPr>
              <a:t>© Vetted Limited all rights reserved</a:t>
            </a:r>
          </a:p>
        </p:txBody>
      </p:sp>
    </p:spTree>
    <p:extLst>
      <p:ext uri="{BB962C8B-B14F-4D97-AF65-F5344CB8AC3E}">
        <p14:creationId xmlns:p14="http://schemas.microsoft.com/office/powerpoint/2010/main" val="269384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left)">
                                      <p:cBhvr>
                                        <p:cTn id="13" dur="500"/>
                                        <p:tgtEl>
                                          <p:spTgt spid="3">
                                            <p:txEl>
                                              <p:pRg st="1" end="1"/>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8AE119-9BF5-C381-5BF9-D6DC3634CEA0}"/>
              </a:ext>
            </a:extLst>
          </p:cNvPr>
          <p:cNvPicPr>
            <a:picLocks noChangeAspect="1"/>
          </p:cNvPicPr>
          <p:nvPr/>
        </p:nvPicPr>
        <p:blipFill rotWithShape="1">
          <a:blip r:embed="rId3"/>
          <a:srcRect l="22337"/>
          <a:stretch/>
        </p:blipFill>
        <p:spPr>
          <a:xfrm>
            <a:off x="7737635" y="-1"/>
            <a:ext cx="4454365" cy="6858001"/>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163047D0-6139-E401-EF36-D33119469B15}"/>
              </a:ext>
            </a:extLst>
          </p:cNvPr>
          <p:cNvPicPr>
            <a:picLocks noChangeAspect="1"/>
          </p:cNvPicPr>
          <p:nvPr/>
        </p:nvPicPr>
        <p:blipFill rotWithShape="1">
          <a:blip r:embed="rId4">
            <a:extLst>
              <a:ext uri="{28A0092B-C50C-407E-A947-70E740481C1C}">
                <a14:useLocalDpi xmlns:a14="http://schemas.microsoft.com/office/drawing/2010/main" val="0"/>
              </a:ext>
            </a:extLst>
          </a:blip>
          <a:srcRect t="90069"/>
          <a:stretch/>
        </p:blipFill>
        <p:spPr>
          <a:xfrm>
            <a:off x="0" y="6187979"/>
            <a:ext cx="12192000" cy="68103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49262EB6-6DC2-8AA7-814F-97BC91EDB001}"/>
              </a:ext>
            </a:extLst>
          </p:cNvPr>
          <p:cNvPicPr>
            <a:picLocks noChangeAspect="1"/>
          </p:cNvPicPr>
          <p:nvPr/>
        </p:nvPicPr>
        <p:blipFill rotWithShape="1">
          <a:blip r:embed="rId5">
            <a:extLst>
              <a:ext uri="{28A0092B-C50C-407E-A947-70E740481C1C}">
                <a14:useLocalDpi xmlns:a14="http://schemas.microsoft.com/office/drawing/2010/main" val="0"/>
              </a:ext>
            </a:extLst>
          </a:blip>
          <a:srcRect l="22083" t="16690" r="22416" b="30514"/>
          <a:stretch/>
        </p:blipFill>
        <p:spPr>
          <a:xfrm>
            <a:off x="258955" y="5393184"/>
            <a:ext cx="1464742" cy="783779"/>
          </a:xfrm>
          <a:prstGeom prst="rect">
            <a:avLst/>
          </a:prstGeom>
        </p:spPr>
      </p:pic>
      <p:sp>
        <p:nvSpPr>
          <p:cNvPr id="10" name="Title 1">
            <a:extLst>
              <a:ext uri="{FF2B5EF4-FFF2-40B4-BE49-F238E27FC236}">
                <a16:creationId xmlns:a16="http://schemas.microsoft.com/office/drawing/2014/main" id="{30C6BC68-5205-6B32-B041-1B8D9BD64BBA}"/>
              </a:ext>
            </a:extLst>
          </p:cNvPr>
          <p:cNvSpPr txBox="1">
            <a:spLocks/>
          </p:cNvSpPr>
          <p:nvPr/>
        </p:nvSpPr>
        <p:spPr>
          <a:xfrm>
            <a:off x="838200" y="365125"/>
            <a:ext cx="65055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latin typeface="Open Sans SemiBold" panose="020B0706030804020204" pitchFamily="34" charset="0"/>
                <a:ea typeface="Open Sans SemiBold" panose="020B0706030804020204" pitchFamily="34" charset="0"/>
                <a:cs typeface="Open Sans SemiBold" panose="020B0706030804020204" pitchFamily="34" charset="0"/>
              </a:rPr>
              <a:t>What</a:t>
            </a:r>
            <a:r>
              <a:rPr lang="en-GB">
                <a:latin typeface="Open Sans SemiBold" panose="020B0706030804020204" pitchFamily="34" charset="0"/>
                <a:ea typeface="Open Sans SemiBold" panose="020B0706030804020204" pitchFamily="34" charset="0"/>
                <a:cs typeface="Open Sans SemiBold" panose="020B0706030804020204" pitchFamily="34" charset="0"/>
              </a:rPr>
              <a:t> are the benefits?</a:t>
            </a:r>
            <a:endParaRPr lang="en-GB"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Content Placeholder 2">
            <a:extLst>
              <a:ext uri="{FF2B5EF4-FFF2-40B4-BE49-F238E27FC236}">
                <a16:creationId xmlns:a16="http://schemas.microsoft.com/office/drawing/2014/main" id="{A86ABC4D-AE72-451F-4CC1-B0EA1E7D83D9}"/>
              </a:ext>
            </a:extLst>
          </p:cNvPr>
          <p:cNvSpPr txBox="1">
            <a:spLocks/>
          </p:cNvSpPr>
          <p:nvPr/>
        </p:nvSpPr>
        <p:spPr>
          <a:xfrm>
            <a:off x="838200" y="1825625"/>
            <a:ext cx="6505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latin typeface="Open sans" panose="020B0606030504020204" pitchFamily="34" charset="0"/>
                <a:ea typeface="Open sans" panose="020B0606030504020204" pitchFamily="34" charset="0"/>
                <a:cs typeface="Open sans" panose="020B0606030504020204" pitchFamily="34" charset="0"/>
              </a:rPr>
              <a:t>Learn about 12 different domestic trades.</a:t>
            </a:r>
          </a:p>
          <a:p>
            <a:r>
              <a:rPr lang="en-GB" sz="2400">
                <a:latin typeface="Open sans" panose="020B0606030504020204" pitchFamily="34" charset="0"/>
                <a:ea typeface="Open sans" panose="020B0606030504020204" pitchFamily="34" charset="0"/>
                <a:cs typeface="Open sans" panose="020B0606030504020204" pitchFamily="34" charset="0"/>
              </a:rPr>
              <a:t>Meet employers and apprentices.</a:t>
            </a:r>
          </a:p>
          <a:p>
            <a:r>
              <a:rPr lang="en-GB" sz="2400">
                <a:latin typeface="Open sans" panose="020B0606030504020204" pitchFamily="34" charset="0"/>
                <a:ea typeface="Open sans" panose="020B0606030504020204" pitchFamily="34" charset="0"/>
                <a:cs typeface="Open sans" panose="020B0606030504020204" pitchFamily="34" charset="0"/>
              </a:rPr>
              <a:t>Take part in fun activities and lessons.</a:t>
            </a:r>
          </a:p>
          <a:p>
            <a:r>
              <a:rPr lang="en-GB" sz="2400">
                <a:latin typeface="Open sans" panose="020B0606030504020204" pitchFamily="34" charset="0"/>
                <a:ea typeface="Open sans" panose="020B0606030504020204" pitchFamily="34" charset="0"/>
                <a:cs typeface="Open sans" panose="020B0606030504020204" pitchFamily="34" charset="0"/>
              </a:rPr>
              <a:t>Discover more about apprenticeships.</a:t>
            </a:r>
          </a:p>
          <a:p>
            <a:r>
              <a:rPr lang="en-GB" sz="2400">
                <a:latin typeface="Open sans" panose="020B0606030504020204" pitchFamily="34" charset="0"/>
                <a:ea typeface="Open sans" panose="020B0606030504020204" pitchFamily="34" charset="0"/>
                <a:cs typeface="Open sans" panose="020B0606030504020204" pitchFamily="34" charset="0"/>
              </a:rPr>
              <a:t>Your teachers and careers staff really want to help you to take the best next step for you!</a:t>
            </a:r>
            <a:endParaRPr lang="en-GB"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3">
            <a:extLst>
              <a:ext uri="{FF2B5EF4-FFF2-40B4-BE49-F238E27FC236}">
                <a16:creationId xmlns:a16="http://schemas.microsoft.com/office/drawing/2014/main" id="{D1FFD8F1-3CBA-B01F-D0D5-228B7B622281}"/>
              </a:ext>
            </a:extLst>
          </p:cNvPr>
          <p:cNvSpPr txBox="1"/>
          <p:nvPr/>
        </p:nvSpPr>
        <p:spPr>
          <a:xfrm>
            <a:off x="0" y="6519446"/>
            <a:ext cx="6096000"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bg1"/>
                </a:solidFill>
              </a:rPr>
              <a:t>© Vetted Limited all rights reserved</a:t>
            </a:r>
          </a:p>
        </p:txBody>
      </p:sp>
    </p:spTree>
    <p:extLst>
      <p:ext uri="{BB962C8B-B14F-4D97-AF65-F5344CB8AC3E}">
        <p14:creationId xmlns:p14="http://schemas.microsoft.com/office/powerpoint/2010/main" val="64492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wipe(left)">
                                      <p:cBhvr>
                                        <p:cTn id="10" dur="500"/>
                                        <p:tgtEl>
                                          <p:spTgt spid="14">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wipe(left)">
                                      <p:cBhvr>
                                        <p:cTn id="13" dur="500"/>
                                        <p:tgtEl>
                                          <p:spTgt spid="14">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wipe(left)">
                                      <p:cBhvr>
                                        <p:cTn id="16" dur="500"/>
                                        <p:tgtEl>
                                          <p:spTgt spid="14">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wipe(left)">
                                      <p:cBhvr>
                                        <p:cTn id="19"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91E63E-0F19-4ED7-B35C-4EF4FA0213C6}"/>
              </a:ext>
            </a:extLst>
          </p:cNvPr>
          <p:cNvSpPr>
            <a:spLocks noGrp="1"/>
          </p:cNvSpPr>
          <p:nvPr>
            <p:ph type="title"/>
          </p:nvPr>
        </p:nvSpPr>
        <p:spPr>
          <a:xfrm>
            <a:off x="732744" y="453455"/>
            <a:ext cx="6002110" cy="1495425"/>
          </a:xfrm>
        </p:spPr>
        <p:txBody>
          <a:bodyPr>
            <a:normAutofit/>
          </a:bodyPr>
          <a:lstStyle/>
          <a:p>
            <a:r>
              <a:rPr lang="en-GB" sz="4000">
                <a:latin typeface="Open Sans SemiBold" panose="020B0706030804020204" pitchFamily="34" charset="0"/>
                <a:ea typeface="Open Sans SemiBold" panose="020B0706030804020204" pitchFamily="34" charset="0"/>
                <a:cs typeface="Open Sans SemiBold" panose="020B0706030804020204" pitchFamily="34" charset="0"/>
              </a:rPr>
              <a:t>How will it work?</a:t>
            </a:r>
          </a:p>
        </p:txBody>
      </p:sp>
      <p:sp>
        <p:nvSpPr>
          <p:cNvPr id="3" name="Content Placeholder 2">
            <a:extLst>
              <a:ext uri="{FF2B5EF4-FFF2-40B4-BE49-F238E27FC236}">
                <a16:creationId xmlns:a16="http://schemas.microsoft.com/office/drawing/2014/main" id="{E61FC4E2-72E8-4086-B17D-2CBE9D9A1113}"/>
              </a:ext>
            </a:extLst>
          </p:cNvPr>
          <p:cNvSpPr>
            <a:spLocks noGrp="1"/>
          </p:cNvSpPr>
          <p:nvPr>
            <p:ph idx="1"/>
          </p:nvPr>
        </p:nvSpPr>
        <p:spPr>
          <a:xfrm>
            <a:off x="732744" y="1875697"/>
            <a:ext cx="6002110" cy="3729034"/>
          </a:xfrm>
        </p:spPr>
        <p:txBody>
          <a:bodyPr>
            <a:no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You need to attend sessions, activities, workshops in school/college.</a:t>
            </a:r>
          </a:p>
          <a:p>
            <a:r>
              <a:rPr lang="en-GB" sz="2400" dirty="0">
                <a:latin typeface="Open sans" panose="020B0606030504020204" pitchFamily="34" charset="0"/>
                <a:ea typeface="Open sans" panose="020B0606030504020204" pitchFamily="34" charset="0"/>
                <a:cs typeface="Open sans" panose="020B0606030504020204" pitchFamily="34" charset="0"/>
              </a:rPr>
              <a:t>Out of school/college trips and activities – visiting workplaces and meeting employers and apprentices.</a:t>
            </a:r>
          </a:p>
          <a:p>
            <a:r>
              <a:rPr lang="en-GB" sz="2400" dirty="0">
                <a:latin typeface="Open sans" panose="020B0606030504020204" pitchFamily="34" charset="0"/>
                <a:ea typeface="Open sans" panose="020B0606030504020204" pitchFamily="34" charset="0"/>
                <a:cs typeface="Open sans" panose="020B0606030504020204" pitchFamily="34" charset="0"/>
              </a:rPr>
              <a:t>Taking part could lead to a fantastic opportunity.</a:t>
            </a:r>
          </a:p>
          <a:p>
            <a:pPr marL="0" indent="0">
              <a:buNone/>
            </a:pPr>
            <a:r>
              <a:rPr lang="en-GB" sz="2400" dirty="0">
                <a:latin typeface="Museo Sans Rounded 300" panose="02000000000000000000" pitchFamily="50" charset="0"/>
              </a:rPr>
              <a:t> </a:t>
            </a:r>
          </a:p>
        </p:txBody>
      </p:sp>
      <p:pic>
        <p:nvPicPr>
          <p:cNvPr id="12" name="Picture 11" descr="A picture containing person, indoor&#10;&#10;Description automatically generated">
            <a:extLst>
              <a:ext uri="{FF2B5EF4-FFF2-40B4-BE49-F238E27FC236}">
                <a16:creationId xmlns:a16="http://schemas.microsoft.com/office/drawing/2014/main" id="{00A8B08B-AB46-4017-9847-A953034CE8E4}"/>
              </a:ext>
            </a:extLst>
          </p:cNvPr>
          <p:cNvPicPr>
            <a:picLocks noChangeAspect="1"/>
          </p:cNvPicPr>
          <p:nvPr/>
        </p:nvPicPr>
        <p:blipFill rotWithShape="1">
          <a:blip r:embed="rId3">
            <a:extLst>
              <a:ext uri="{28A0092B-C50C-407E-A947-70E740481C1C}">
                <a14:useLocalDpi xmlns:a14="http://schemas.microsoft.com/office/drawing/2010/main" val="0"/>
              </a:ext>
            </a:extLst>
          </a:blip>
          <a:srcRect l="5431" t="8309" r="1" b="1"/>
          <a:stretch/>
        </p:blipFill>
        <p:spPr>
          <a:xfrm>
            <a:off x="7467599" y="10"/>
            <a:ext cx="4721351" cy="6857990"/>
          </a:xfrm>
          <a:prstGeom prst="rect">
            <a:avLst/>
          </a:prstGeom>
          <a:effectLst/>
        </p:spPr>
      </p:pic>
      <p:pic>
        <p:nvPicPr>
          <p:cNvPr id="4" name="Picture 3" descr="Shape&#10;&#10;Description automatically generated with medium confidence">
            <a:extLst>
              <a:ext uri="{FF2B5EF4-FFF2-40B4-BE49-F238E27FC236}">
                <a16:creationId xmlns:a16="http://schemas.microsoft.com/office/drawing/2014/main" id="{D8FEC08F-C383-FB3E-3EA8-C2A5A24794BE}"/>
              </a:ext>
            </a:extLst>
          </p:cNvPr>
          <p:cNvPicPr>
            <a:picLocks noChangeAspect="1"/>
          </p:cNvPicPr>
          <p:nvPr/>
        </p:nvPicPr>
        <p:blipFill rotWithShape="1">
          <a:blip r:embed="rId4">
            <a:extLst>
              <a:ext uri="{28A0092B-C50C-407E-A947-70E740481C1C}">
                <a14:useLocalDpi xmlns:a14="http://schemas.microsoft.com/office/drawing/2010/main" val="0"/>
              </a:ext>
            </a:extLst>
          </a:blip>
          <a:srcRect t="90069"/>
          <a:stretch/>
        </p:blipFill>
        <p:spPr>
          <a:xfrm>
            <a:off x="-3050" y="6198394"/>
            <a:ext cx="12192000" cy="681037"/>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8B874370-106E-0A47-1A29-B2764F76AB90}"/>
              </a:ext>
            </a:extLst>
          </p:cNvPr>
          <p:cNvPicPr>
            <a:picLocks noChangeAspect="1"/>
          </p:cNvPicPr>
          <p:nvPr/>
        </p:nvPicPr>
        <p:blipFill rotWithShape="1">
          <a:blip r:embed="rId5">
            <a:extLst>
              <a:ext uri="{28A0092B-C50C-407E-A947-70E740481C1C}">
                <a14:useLocalDpi xmlns:a14="http://schemas.microsoft.com/office/drawing/2010/main" val="0"/>
              </a:ext>
            </a:extLst>
          </a:blip>
          <a:srcRect l="22083" t="16690" r="22416" b="30514"/>
          <a:stretch/>
        </p:blipFill>
        <p:spPr>
          <a:xfrm>
            <a:off x="258955" y="5393184"/>
            <a:ext cx="1464742" cy="783779"/>
          </a:xfrm>
          <a:prstGeom prst="rect">
            <a:avLst/>
          </a:prstGeom>
        </p:spPr>
      </p:pic>
      <p:sp>
        <p:nvSpPr>
          <p:cNvPr id="5" name="TextBox 3">
            <a:extLst>
              <a:ext uri="{FF2B5EF4-FFF2-40B4-BE49-F238E27FC236}">
                <a16:creationId xmlns:a16="http://schemas.microsoft.com/office/drawing/2014/main" id="{DF7F2B4D-5525-22D9-0BF5-C3D2ED645F35}"/>
              </a:ext>
            </a:extLst>
          </p:cNvPr>
          <p:cNvSpPr txBox="1"/>
          <p:nvPr/>
        </p:nvSpPr>
        <p:spPr>
          <a:xfrm>
            <a:off x="0" y="6519446"/>
            <a:ext cx="6096000"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bg1"/>
                </a:solidFill>
              </a:rPr>
              <a:t>© Vetted Limited all rights reserved</a:t>
            </a:r>
          </a:p>
        </p:txBody>
      </p:sp>
    </p:spTree>
    <p:extLst>
      <p:ext uri="{BB962C8B-B14F-4D97-AF65-F5344CB8AC3E}">
        <p14:creationId xmlns:p14="http://schemas.microsoft.com/office/powerpoint/2010/main" val="9536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left)">
                                      <p:cBhvr>
                                        <p:cTn id="13" dur="500"/>
                                        <p:tgtEl>
                                          <p:spTgt spid="3">
                                            <p:txEl>
                                              <p:pRg st="1" end="1"/>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91E63E-0F19-4ED7-B35C-4EF4FA0213C6}"/>
              </a:ext>
            </a:extLst>
          </p:cNvPr>
          <p:cNvSpPr>
            <a:spLocks noGrp="1"/>
          </p:cNvSpPr>
          <p:nvPr>
            <p:ph type="title"/>
          </p:nvPr>
        </p:nvSpPr>
        <p:spPr>
          <a:xfrm>
            <a:off x="623320" y="454821"/>
            <a:ext cx="6722360" cy="1495425"/>
          </a:xfrm>
        </p:spPr>
        <p:txBody>
          <a:bodyPr>
            <a:normAutofit/>
          </a:bodyPr>
          <a:lstStyle/>
          <a:p>
            <a:r>
              <a:rPr lang="en-GB" sz="4000">
                <a:latin typeface="Open Sans SemiBold" panose="020B0706030804020204" pitchFamily="34" charset="0"/>
                <a:ea typeface="Open Sans SemiBold" panose="020B0706030804020204" pitchFamily="34" charset="0"/>
                <a:cs typeface="Open Sans SemiBold" panose="020B0706030804020204" pitchFamily="34" charset="0"/>
              </a:rPr>
              <a:t>Who are the employers?</a:t>
            </a:r>
          </a:p>
        </p:txBody>
      </p:sp>
      <p:sp>
        <p:nvSpPr>
          <p:cNvPr id="3" name="Content Placeholder 2">
            <a:extLst>
              <a:ext uri="{FF2B5EF4-FFF2-40B4-BE49-F238E27FC236}">
                <a16:creationId xmlns:a16="http://schemas.microsoft.com/office/drawing/2014/main" id="{E61FC4E2-72E8-4086-B17D-2CBE9D9A1113}"/>
              </a:ext>
            </a:extLst>
          </p:cNvPr>
          <p:cNvSpPr>
            <a:spLocks noGrp="1"/>
          </p:cNvSpPr>
          <p:nvPr>
            <p:ph idx="1"/>
          </p:nvPr>
        </p:nvSpPr>
        <p:spPr>
          <a:xfrm>
            <a:off x="745240" y="2076042"/>
            <a:ext cx="6002110" cy="3729034"/>
          </a:xfrm>
        </p:spPr>
        <p:txBody>
          <a:bodyPr>
            <a:noAutofit/>
          </a:bodyPr>
          <a:lstStyle/>
          <a:p>
            <a:r>
              <a:rPr lang="en-GB" sz="2400">
                <a:latin typeface="Open sans" panose="020B0606030504020204" pitchFamily="34" charset="0"/>
                <a:ea typeface="Open sans" panose="020B0606030504020204" pitchFamily="34" charset="0"/>
                <a:cs typeface="Open sans" panose="020B0606030504020204" pitchFamily="34" charset="0"/>
              </a:rPr>
              <a:t>You could be working with a large company with other apprentices or trainees.</a:t>
            </a:r>
          </a:p>
          <a:p>
            <a:r>
              <a:rPr lang="en-GB" sz="2400">
                <a:latin typeface="Open sans" panose="020B0606030504020204" pitchFamily="34" charset="0"/>
                <a:ea typeface="Open sans" panose="020B0606030504020204" pitchFamily="34" charset="0"/>
                <a:cs typeface="Open sans" panose="020B0606030504020204" pitchFamily="34" charset="0"/>
              </a:rPr>
              <a:t> Or in a smaller local business as part of a small team.</a:t>
            </a:r>
          </a:p>
          <a:p>
            <a:pPr marL="0" indent="0">
              <a:buNone/>
            </a:pPr>
            <a:endParaRPr lang="en-GB" sz="2400">
              <a:highlight>
                <a:srgbClr val="FFFF00"/>
              </a:highlight>
              <a:latin typeface="Museo Sans Rounded 300" panose="02000000000000000000" pitchFamily="50" charset="0"/>
            </a:endParaRPr>
          </a:p>
        </p:txBody>
      </p:sp>
      <p:pic>
        <p:nvPicPr>
          <p:cNvPr id="4" name="Picture 3" descr="A person wearing a hard hat and holding a drill&#10;&#10;Description automatically generated with low confidence">
            <a:extLst>
              <a:ext uri="{FF2B5EF4-FFF2-40B4-BE49-F238E27FC236}">
                <a16:creationId xmlns:a16="http://schemas.microsoft.com/office/drawing/2014/main" id="{14170A4A-4609-452A-BD6D-84F5D89E9A6C}"/>
              </a:ext>
            </a:extLst>
          </p:cNvPr>
          <p:cNvPicPr>
            <a:picLocks noChangeAspect="1"/>
          </p:cNvPicPr>
          <p:nvPr/>
        </p:nvPicPr>
        <p:blipFill rotWithShape="1">
          <a:blip r:embed="rId3"/>
          <a:srcRect l="37263" r="8138"/>
          <a:stretch/>
        </p:blipFill>
        <p:spPr>
          <a:xfrm>
            <a:off x="7199440" y="10"/>
            <a:ext cx="4992560" cy="6857990"/>
          </a:xfrm>
          <a:prstGeom prst="rect">
            <a:avLst/>
          </a:prstGeom>
          <a:effectLst/>
        </p:spPr>
      </p:pic>
      <p:pic>
        <p:nvPicPr>
          <p:cNvPr id="7" name="Picture 6" descr="Shape&#10;&#10;Description automatically generated with medium confidence">
            <a:extLst>
              <a:ext uri="{FF2B5EF4-FFF2-40B4-BE49-F238E27FC236}">
                <a16:creationId xmlns:a16="http://schemas.microsoft.com/office/drawing/2014/main" id="{59A06E1E-6749-9D87-AA2B-40C098638D51}"/>
              </a:ext>
            </a:extLst>
          </p:cNvPr>
          <p:cNvPicPr>
            <a:picLocks noChangeAspect="1"/>
          </p:cNvPicPr>
          <p:nvPr/>
        </p:nvPicPr>
        <p:blipFill rotWithShape="1">
          <a:blip r:embed="rId4">
            <a:extLst>
              <a:ext uri="{28A0092B-C50C-407E-A947-70E740481C1C}">
                <a14:useLocalDpi xmlns:a14="http://schemas.microsoft.com/office/drawing/2010/main" val="0"/>
              </a:ext>
            </a:extLst>
          </a:blip>
          <a:srcRect t="90069"/>
          <a:stretch/>
        </p:blipFill>
        <p:spPr>
          <a:xfrm>
            <a:off x="0" y="6187979"/>
            <a:ext cx="12192000" cy="68103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0C4D50FE-1ADC-BE15-8BD6-38E166B4CE21}"/>
              </a:ext>
            </a:extLst>
          </p:cNvPr>
          <p:cNvPicPr>
            <a:picLocks noChangeAspect="1"/>
          </p:cNvPicPr>
          <p:nvPr/>
        </p:nvPicPr>
        <p:blipFill rotWithShape="1">
          <a:blip r:embed="rId5">
            <a:extLst>
              <a:ext uri="{28A0092B-C50C-407E-A947-70E740481C1C}">
                <a14:useLocalDpi xmlns:a14="http://schemas.microsoft.com/office/drawing/2010/main" val="0"/>
              </a:ext>
            </a:extLst>
          </a:blip>
          <a:srcRect l="22083" t="16690" r="22416" b="30514"/>
          <a:stretch/>
        </p:blipFill>
        <p:spPr>
          <a:xfrm>
            <a:off x="258955" y="5393184"/>
            <a:ext cx="1464742" cy="783779"/>
          </a:xfrm>
          <a:prstGeom prst="rect">
            <a:avLst/>
          </a:prstGeom>
        </p:spPr>
      </p:pic>
      <p:sp>
        <p:nvSpPr>
          <p:cNvPr id="5" name="TextBox 3">
            <a:extLst>
              <a:ext uri="{FF2B5EF4-FFF2-40B4-BE49-F238E27FC236}">
                <a16:creationId xmlns:a16="http://schemas.microsoft.com/office/drawing/2014/main" id="{BB2771B5-B7A4-CF4C-8D37-F6EC2F3FE70E}"/>
              </a:ext>
            </a:extLst>
          </p:cNvPr>
          <p:cNvSpPr txBox="1"/>
          <p:nvPr/>
        </p:nvSpPr>
        <p:spPr>
          <a:xfrm>
            <a:off x="0" y="6519446"/>
            <a:ext cx="6096000"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bg1"/>
                </a:solidFill>
              </a:rPr>
              <a:t>© Vetted Limited all rights reserved</a:t>
            </a:r>
          </a:p>
        </p:txBody>
      </p:sp>
    </p:spTree>
    <p:extLst>
      <p:ext uri="{BB962C8B-B14F-4D97-AF65-F5344CB8AC3E}">
        <p14:creationId xmlns:p14="http://schemas.microsoft.com/office/powerpoint/2010/main" val="158534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7A01B3A3E01C46B68A68956A53F376" ma:contentTypeVersion="24" ma:contentTypeDescription="Create a new document." ma:contentTypeScope="" ma:versionID="1ca94f8ab669d4255a519ff80727da0c">
  <xsd:schema xmlns:xsd="http://www.w3.org/2001/XMLSchema" xmlns:xs="http://www.w3.org/2001/XMLSchema" xmlns:p="http://schemas.microsoft.com/office/2006/metadata/properties" xmlns:ns2="01cdd075-c344-4c65-8551-ba9dc45e0196" xmlns:ns3="6c2c260b-7b8b-4528-a165-310b68aa19c0" targetNamespace="http://schemas.microsoft.com/office/2006/metadata/properties" ma:root="true" ma:fieldsID="8e74c664866dc1f080c90a09e46c2ca2" ns2:_="" ns3:_="">
    <xsd:import namespace="01cdd075-c344-4c65-8551-ba9dc45e0196"/>
    <xsd:import namespace="6c2c260b-7b8b-4528-a165-310b68aa19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OCR" minOccurs="0"/>
                <xsd:element ref="ns2:MediaServiceLocation" minOccurs="0"/>
                <xsd:element ref="ns3:SharedWithDetails" minOccurs="0"/>
                <xsd:element ref="ns2:MediaServiceEventHashCode" minOccurs="0"/>
                <xsd:element ref="ns2:MediaServiceGenerationTime" minOccurs="0"/>
                <xsd:element ref="ns2:Location" minOccurs="0"/>
                <xsd:element ref="ns2:f07d3687-ac90-42b1-a51b-18f0a9d734dcCountryOrRegion" minOccurs="0"/>
                <xsd:element ref="ns2:f07d3687-ac90-42b1-a51b-18f0a9d734dcState" minOccurs="0"/>
                <xsd:element ref="ns2:f07d3687-ac90-42b1-a51b-18f0a9d734dcCity" minOccurs="0"/>
                <xsd:element ref="ns2:f07d3687-ac90-42b1-a51b-18f0a9d734dcPostalCode" minOccurs="0"/>
                <xsd:element ref="ns2:f07d3687-ac90-42b1-a51b-18f0a9d734dcStreet" minOccurs="0"/>
                <xsd:element ref="ns2:f07d3687-ac90-42b1-a51b-18f0a9d734dcGeoLoc" minOccurs="0"/>
                <xsd:element ref="ns2:f07d3687-ac90-42b1-a51b-18f0a9d734dcDispNa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cdd075-c344-4c65-8551-ba9dc45e01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Location" ma:index="18" nillable="true" ma:displayName="Location" ma:format="Dropdown" ma:internalName="Location">
      <xsd:simpleType>
        <xsd:restriction base="dms:Unknown"/>
      </xsd:simpleType>
    </xsd:element>
    <xsd:element name="f07d3687-ac90-42b1-a51b-18f0a9d734dcCountryOrRegion" ma:index="19" nillable="true" ma:displayName="Location: Country/Region" ma:internalName="CountryOrRegion" ma:readOnly="true">
      <xsd:simpleType>
        <xsd:restriction base="dms:Text"/>
      </xsd:simpleType>
    </xsd:element>
    <xsd:element name="f07d3687-ac90-42b1-a51b-18f0a9d734dcState" ma:index="20" nillable="true" ma:displayName="Location: State" ma:internalName="State" ma:readOnly="true">
      <xsd:simpleType>
        <xsd:restriction base="dms:Text"/>
      </xsd:simpleType>
    </xsd:element>
    <xsd:element name="f07d3687-ac90-42b1-a51b-18f0a9d734dcCity" ma:index="21" nillable="true" ma:displayName="Location: City" ma:internalName="City" ma:readOnly="true">
      <xsd:simpleType>
        <xsd:restriction base="dms:Text"/>
      </xsd:simpleType>
    </xsd:element>
    <xsd:element name="f07d3687-ac90-42b1-a51b-18f0a9d734dcPostalCode" ma:index="22" nillable="true" ma:displayName="Location: Postal Code" ma:internalName="PostalCode" ma:readOnly="true">
      <xsd:simpleType>
        <xsd:restriction base="dms:Text"/>
      </xsd:simpleType>
    </xsd:element>
    <xsd:element name="f07d3687-ac90-42b1-a51b-18f0a9d734dcStreet" ma:index="23" nillable="true" ma:displayName="Location: Street" ma:internalName="Street" ma:readOnly="true">
      <xsd:simpleType>
        <xsd:restriction base="dms:Text"/>
      </xsd:simpleType>
    </xsd:element>
    <xsd:element name="f07d3687-ac90-42b1-a51b-18f0a9d734dcGeoLoc" ma:index="24" nillable="true" ma:displayName="Location: Coordinates" ma:internalName="GeoLoc" ma:readOnly="true">
      <xsd:simpleType>
        <xsd:restriction base="dms:Unknown"/>
      </xsd:simpleType>
    </xsd:element>
    <xsd:element name="f07d3687-ac90-42b1-a51b-18f0a9d734dcDispName" ma:index="25" nillable="true" ma:displayName="Location: Name" ma:internalName="DispNam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ff8b8215-537e-473c-a938-1c22ac075c1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c2c260b-7b8b-4528-a165-310b68aa19c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177cddd9-1127-4499-8272-b131e8285558}" ma:internalName="TaxCatchAll" ma:showField="CatchAllData" ma:web="6c2c260b-7b8b-4528-a165-310b68aa19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ocation xmlns="01cdd075-c344-4c65-8551-ba9dc45e0196" xsi:nil="true"/>
    <lcf76f155ced4ddcb4097134ff3c332f xmlns="01cdd075-c344-4c65-8551-ba9dc45e0196">
      <Terms xmlns="http://schemas.microsoft.com/office/infopath/2007/PartnerControls"/>
    </lcf76f155ced4ddcb4097134ff3c332f>
    <TaxCatchAll xmlns="6c2c260b-7b8b-4528-a165-310b68aa19c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06F89C-CF36-4A5D-83C6-715E05FC59E9}">
  <ds:schemaRefs>
    <ds:schemaRef ds:uri="01cdd075-c344-4c65-8551-ba9dc45e0196"/>
    <ds:schemaRef ds:uri="6c2c260b-7b8b-4528-a165-310b68aa19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568762-90A0-4C44-BE50-84577DF87F74}">
  <ds:schemaRefs>
    <ds:schemaRef ds:uri="01cdd075-c344-4c65-8551-ba9dc45e0196"/>
    <ds:schemaRef ds:uri="6c2c260b-7b8b-4528-a165-310b68aa19c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9A0E649-2270-4D12-BF36-C70987151B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107</TotalTime>
  <Words>1592</Words>
  <Application>Microsoft Office PowerPoint</Application>
  <PresentationFormat>Widescreen</PresentationFormat>
  <Paragraphs>138</Paragraphs>
  <Slides>12</Slides>
  <Notes>12</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Open Sans</vt:lpstr>
      <vt:lpstr>Arial</vt:lpstr>
      <vt:lpstr>Museo Sans Rounded 300</vt:lpstr>
      <vt:lpstr>Calibri Light</vt:lpstr>
      <vt:lpstr>Open Sans Semibold</vt:lpstr>
      <vt:lpstr>Helvetica</vt:lpstr>
      <vt:lpstr>Calibri</vt:lpstr>
      <vt:lpstr>Office Theme</vt:lpstr>
      <vt:lpstr>Notes to presenter</vt:lpstr>
      <vt:lpstr>What is Try a Trade? A guide for students</vt:lpstr>
      <vt:lpstr>Contents</vt:lpstr>
      <vt:lpstr>What is the Try a Trade programme?</vt:lpstr>
      <vt:lpstr>What are domestic trades?</vt:lpstr>
      <vt:lpstr>Who is it for?</vt:lpstr>
      <vt:lpstr>PowerPoint Presentation</vt:lpstr>
      <vt:lpstr>How will it work?</vt:lpstr>
      <vt:lpstr>Who are the employers?</vt:lpstr>
      <vt:lpstr>How can you get involved?</vt:lpstr>
      <vt:lpstr>Find out more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Try a Trade</dc:title>
  <dc:creator>Emma Parris</dc:creator>
  <cp:lastModifiedBy>Lucy Springett</cp:lastModifiedBy>
  <cp:revision>1</cp:revision>
  <dcterms:created xsi:type="dcterms:W3CDTF">2021-12-17T11:08:37Z</dcterms:created>
  <dcterms:modified xsi:type="dcterms:W3CDTF">2023-07-13T17:05:46Z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0x010100447A01B3A3E01C46B68A68956A53F376</vt:lpwstr>
  </property>
  <property fmtid="{D5CDD505-2E9C-101B-9397-08002B2CF9AE}" pid="3" name="MediaServiceImageTags">
    <vt:lpwstr/>
  </property>
</Properties>
</file>