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</p:sldMasterIdLst>
  <p:notesMasterIdLst>
    <p:notesMasterId r:id="rId16"/>
  </p:notesMasterIdLst>
  <p:sldIdLst>
    <p:sldId id="272" r:id="rId6"/>
    <p:sldId id="268" r:id="rId7"/>
    <p:sldId id="273" r:id="rId8"/>
    <p:sldId id="274" r:id="rId9"/>
    <p:sldId id="275" r:id="rId10"/>
    <p:sldId id="276" r:id="rId11"/>
    <p:sldId id="269" r:id="rId12"/>
    <p:sldId id="270" r:id="rId13"/>
    <p:sldId id="277" r:id="rId14"/>
    <p:sldId id="27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</p:embeddedFont>
    <p:embeddedFont>
      <p:font typeface="Open Sans" panose="020B0606030504020204" pitchFamily="34" charset="0"/>
      <p:regular r:id="rId27"/>
      <p:bold r:id="rId28"/>
    </p:embeddedFont>
    <p:embeddedFont>
      <p:font typeface="Open Sans Semibold" panose="020B0706030804020204" pitchFamily="3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A2"/>
    <a:srgbClr val="D10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AAD069-6B32-4E0F-A859-54135B91E3CD}" v="10" dt="2023-07-13T17:05:12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85" autoAdjust="0"/>
  </p:normalViewPr>
  <p:slideViewPr>
    <p:cSldViewPr snapToGrid="0">
      <p:cViewPr varScale="1">
        <p:scale>
          <a:sx n="54" d="100"/>
          <a:sy n="54" d="100"/>
        </p:scale>
        <p:origin x="11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Parris" userId="6c14fed1-277c-4256-a7e1-ec416c5f4ff8" providerId="ADAL" clId="{412A83A5-EBDA-404B-A439-2C211AA68DF7}"/>
    <pc:docChg chg="custSel delSld modSld">
      <pc:chgData name="Emma Parris" userId="6c14fed1-277c-4256-a7e1-ec416c5f4ff8" providerId="ADAL" clId="{412A83A5-EBDA-404B-A439-2C211AA68DF7}" dt="2021-12-17T11:43:49.893" v="607" actId="20577"/>
      <pc:docMkLst>
        <pc:docMk/>
      </pc:docMkLst>
      <pc:sldChg chg="modSp mod">
        <pc:chgData name="Emma Parris" userId="6c14fed1-277c-4256-a7e1-ec416c5f4ff8" providerId="ADAL" clId="{412A83A5-EBDA-404B-A439-2C211AA68DF7}" dt="2021-12-17T11:40:10.727" v="35" actId="20577"/>
        <pc:sldMkLst>
          <pc:docMk/>
          <pc:sldMk cId="1575707940" sldId="256"/>
        </pc:sldMkLst>
        <pc:spChg chg="mod">
          <ac:chgData name="Emma Parris" userId="6c14fed1-277c-4256-a7e1-ec416c5f4ff8" providerId="ADAL" clId="{412A83A5-EBDA-404B-A439-2C211AA68DF7}" dt="2021-12-17T11:40:10.727" v="35" actId="20577"/>
          <ac:spMkLst>
            <pc:docMk/>
            <pc:sldMk cId="1575707940" sldId="256"/>
            <ac:spMk id="3" creationId="{DEC8C42E-CFEB-4C4F-B2E1-CA36E8D79DB2}"/>
          </ac:spMkLst>
        </pc:spChg>
      </pc:sldChg>
      <pc:sldChg chg="modSp mod">
        <pc:chgData name="Emma Parris" userId="6c14fed1-277c-4256-a7e1-ec416c5f4ff8" providerId="ADAL" clId="{412A83A5-EBDA-404B-A439-2C211AA68DF7}" dt="2021-12-17T11:43:49.893" v="607" actId="20577"/>
        <pc:sldMkLst>
          <pc:docMk/>
          <pc:sldMk cId="1677135508" sldId="257"/>
        </pc:sldMkLst>
        <pc:spChg chg="mod">
          <ac:chgData name="Emma Parris" userId="6c14fed1-277c-4256-a7e1-ec416c5f4ff8" providerId="ADAL" clId="{412A83A5-EBDA-404B-A439-2C211AA68DF7}" dt="2021-12-17T11:43:49.893" v="607" actId="20577"/>
          <ac:spMkLst>
            <pc:docMk/>
            <pc:sldMk cId="1677135508" sldId="257"/>
            <ac:spMk id="3" creationId="{65D63312-C1B3-40D8-AB50-0CF363DFC100}"/>
          </ac:spMkLst>
        </pc:spChg>
      </pc:sldChg>
      <pc:sldChg chg="modSp mod">
        <pc:chgData name="Emma Parris" userId="6c14fed1-277c-4256-a7e1-ec416c5f4ff8" providerId="ADAL" clId="{412A83A5-EBDA-404B-A439-2C211AA68DF7}" dt="2021-12-17T11:40:24.119" v="58" actId="20577"/>
        <pc:sldMkLst>
          <pc:docMk/>
          <pc:sldMk cId="366131351" sldId="259"/>
        </pc:sldMkLst>
        <pc:spChg chg="mod">
          <ac:chgData name="Emma Parris" userId="6c14fed1-277c-4256-a7e1-ec416c5f4ff8" providerId="ADAL" clId="{412A83A5-EBDA-404B-A439-2C211AA68DF7}" dt="2021-12-17T11:40:24.119" v="58" actId="20577"/>
          <ac:spMkLst>
            <pc:docMk/>
            <pc:sldMk cId="366131351" sldId="259"/>
            <ac:spMk id="3" creationId="{9F8A4D6E-8B2E-4DEA-BD39-B4CF5AF1E000}"/>
          </ac:spMkLst>
        </pc:spChg>
      </pc:sldChg>
      <pc:sldChg chg="modSp mod">
        <pc:chgData name="Emma Parris" userId="6c14fed1-277c-4256-a7e1-ec416c5f4ff8" providerId="ADAL" clId="{412A83A5-EBDA-404B-A439-2C211AA68DF7}" dt="2021-12-17T11:40:30.594" v="87" actId="20577"/>
        <pc:sldMkLst>
          <pc:docMk/>
          <pc:sldMk cId="49134092" sldId="260"/>
        </pc:sldMkLst>
        <pc:spChg chg="mod">
          <ac:chgData name="Emma Parris" userId="6c14fed1-277c-4256-a7e1-ec416c5f4ff8" providerId="ADAL" clId="{412A83A5-EBDA-404B-A439-2C211AA68DF7}" dt="2021-12-17T11:40:30.594" v="87" actId="20577"/>
          <ac:spMkLst>
            <pc:docMk/>
            <pc:sldMk cId="49134092" sldId="260"/>
            <ac:spMk id="3" creationId="{B4B1FE78-26D5-4FDF-BB53-990009E747F2}"/>
          </ac:spMkLst>
        </pc:spChg>
      </pc:sldChg>
      <pc:sldChg chg="modSp mod">
        <pc:chgData name="Emma Parris" userId="6c14fed1-277c-4256-a7e1-ec416c5f4ff8" providerId="ADAL" clId="{412A83A5-EBDA-404B-A439-2C211AA68DF7}" dt="2021-12-17T11:40:36.314" v="110" actId="20577"/>
        <pc:sldMkLst>
          <pc:docMk/>
          <pc:sldMk cId="3595855101" sldId="261"/>
        </pc:sldMkLst>
        <pc:spChg chg="mod">
          <ac:chgData name="Emma Parris" userId="6c14fed1-277c-4256-a7e1-ec416c5f4ff8" providerId="ADAL" clId="{412A83A5-EBDA-404B-A439-2C211AA68DF7}" dt="2021-12-17T11:40:36.314" v="110" actId="20577"/>
          <ac:spMkLst>
            <pc:docMk/>
            <pc:sldMk cId="3595855101" sldId="261"/>
            <ac:spMk id="3" creationId="{6C9F46EA-FD95-4B72-AD38-0CC8240D9FB8}"/>
          </ac:spMkLst>
        </pc:spChg>
      </pc:sldChg>
      <pc:sldChg chg="modSp mod">
        <pc:chgData name="Emma Parris" userId="6c14fed1-277c-4256-a7e1-ec416c5f4ff8" providerId="ADAL" clId="{412A83A5-EBDA-404B-A439-2C211AA68DF7}" dt="2021-12-17T11:42:47.652" v="449" actId="20577"/>
        <pc:sldMkLst>
          <pc:docMk/>
          <pc:sldMk cId="3886646824" sldId="262"/>
        </pc:sldMkLst>
        <pc:spChg chg="mod">
          <ac:chgData name="Emma Parris" userId="6c14fed1-277c-4256-a7e1-ec416c5f4ff8" providerId="ADAL" clId="{412A83A5-EBDA-404B-A439-2C211AA68DF7}" dt="2021-12-17T11:42:47.652" v="449" actId="20577"/>
          <ac:spMkLst>
            <pc:docMk/>
            <pc:sldMk cId="3886646824" sldId="262"/>
            <ac:spMk id="3" creationId="{F63F5704-89FD-41AB-81F9-44CDE698AF5E}"/>
          </ac:spMkLst>
        </pc:spChg>
      </pc:sldChg>
      <pc:sldChg chg="del">
        <pc:chgData name="Emma Parris" userId="6c14fed1-277c-4256-a7e1-ec416c5f4ff8" providerId="ADAL" clId="{412A83A5-EBDA-404B-A439-2C211AA68DF7}" dt="2021-12-17T11:42:18.878" v="370" actId="47"/>
        <pc:sldMkLst>
          <pc:docMk/>
          <pc:sldMk cId="1487384006" sldId="263"/>
        </pc:sldMkLst>
      </pc:sldChg>
      <pc:sldChg chg="modSp mod">
        <pc:chgData name="Emma Parris" userId="6c14fed1-277c-4256-a7e1-ec416c5f4ff8" providerId="ADAL" clId="{412A83A5-EBDA-404B-A439-2C211AA68DF7}" dt="2021-12-17T11:43:28.670" v="569" actId="20577"/>
        <pc:sldMkLst>
          <pc:docMk/>
          <pc:sldMk cId="3008035879" sldId="264"/>
        </pc:sldMkLst>
        <pc:spChg chg="mod">
          <ac:chgData name="Emma Parris" userId="6c14fed1-277c-4256-a7e1-ec416c5f4ff8" providerId="ADAL" clId="{412A83A5-EBDA-404B-A439-2C211AA68DF7}" dt="2021-12-17T11:42:27.297" v="394" actId="20577"/>
          <ac:spMkLst>
            <pc:docMk/>
            <pc:sldMk cId="3008035879" sldId="264"/>
            <ac:spMk id="2" creationId="{92AD85E1-A9EF-4F8A-950E-923AD88B8878}"/>
          </ac:spMkLst>
        </pc:spChg>
        <pc:spChg chg="mod">
          <ac:chgData name="Emma Parris" userId="6c14fed1-277c-4256-a7e1-ec416c5f4ff8" providerId="ADAL" clId="{412A83A5-EBDA-404B-A439-2C211AA68DF7}" dt="2021-12-17T11:43:28.670" v="569" actId="20577"/>
          <ac:spMkLst>
            <pc:docMk/>
            <pc:sldMk cId="3008035879" sldId="264"/>
            <ac:spMk id="3" creationId="{B5907751-7BCD-4452-AC22-88594AE64D5C}"/>
          </ac:spMkLst>
        </pc:spChg>
      </pc:sldChg>
      <pc:sldChg chg="del">
        <pc:chgData name="Emma Parris" userId="6c14fed1-277c-4256-a7e1-ec416c5f4ff8" providerId="ADAL" clId="{412A83A5-EBDA-404B-A439-2C211AA68DF7}" dt="2021-12-17T11:43:14.773" v="522" actId="47"/>
        <pc:sldMkLst>
          <pc:docMk/>
          <pc:sldMk cId="1451244288" sldId="265"/>
        </pc:sldMkLst>
      </pc:sldChg>
    </pc:docChg>
  </pc:docChgLst>
  <pc:docChgLst>
    <pc:chgData name="Lucy Springett" userId="f806fb44-b947-4308-bf88-f77b9d76422a" providerId="ADAL" clId="{75EBFAD0-00A4-4073-A98A-326BF3B39773}"/>
    <pc:docChg chg="custSel addSld delSld modSld">
      <pc:chgData name="Lucy Springett" userId="f806fb44-b947-4308-bf88-f77b9d76422a" providerId="ADAL" clId="{75EBFAD0-00A4-4073-A98A-326BF3B39773}" dt="2022-12-19T11:55:29.733" v="4699" actId="1076"/>
      <pc:docMkLst>
        <pc:docMk/>
      </pc:docMkLst>
      <pc:sldChg chg="del">
        <pc:chgData name="Lucy Springett" userId="f806fb44-b947-4308-bf88-f77b9d76422a" providerId="ADAL" clId="{75EBFAD0-00A4-4073-A98A-326BF3B39773}" dt="2022-12-19T10:34:04.537" v="64" actId="47"/>
        <pc:sldMkLst>
          <pc:docMk/>
          <pc:sldMk cId="4179509796" sldId="256"/>
        </pc:sldMkLst>
      </pc:sldChg>
      <pc:sldChg chg="addSp modSp mod">
        <pc:chgData name="Lucy Springett" userId="f806fb44-b947-4308-bf88-f77b9d76422a" providerId="ADAL" clId="{75EBFAD0-00A4-4073-A98A-326BF3B39773}" dt="2022-12-19T11:17:42.696" v="4604" actId="404"/>
        <pc:sldMkLst>
          <pc:docMk/>
          <pc:sldMk cId="1026468738" sldId="268"/>
        </pc:sldMkLst>
        <pc:spChg chg="mod">
          <ac:chgData name="Lucy Springett" userId="f806fb44-b947-4308-bf88-f77b9d76422a" providerId="ADAL" clId="{75EBFAD0-00A4-4073-A98A-326BF3B39773}" dt="2022-12-19T11:17:42.696" v="4604" actId="404"/>
          <ac:spMkLst>
            <pc:docMk/>
            <pc:sldMk cId="1026468738" sldId="268"/>
            <ac:spMk id="3" creationId="{1A4DF96F-E48B-4158-85BB-8F5B3138B686}"/>
          </ac:spMkLst>
        </pc:spChg>
        <pc:picChg chg="add mod ord">
          <ac:chgData name="Lucy Springett" userId="f806fb44-b947-4308-bf88-f77b9d76422a" providerId="ADAL" clId="{75EBFAD0-00A4-4073-A98A-326BF3B39773}" dt="2022-12-19T10:35:17.231" v="67" actId="167"/>
          <ac:picMkLst>
            <pc:docMk/>
            <pc:sldMk cId="1026468738" sldId="268"/>
            <ac:picMk id="6" creationId="{C081732A-8DA4-D43F-AF1A-B7155F664AB7}"/>
          </ac:picMkLst>
        </pc:picChg>
      </pc:sldChg>
      <pc:sldChg chg="modSp mod">
        <pc:chgData name="Lucy Springett" userId="f806fb44-b947-4308-bf88-f77b9d76422a" providerId="ADAL" clId="{75EBFAD0-00A4-4073-A98A-326BF3B39773}" dt="2022-12-19T11:02:33.795" v="3328" actId="20577"/>
        <pc:sldMkLst>
          <pc:docMk/>
          <pc:sldMk cId="151351664" sldId="269"/>
        </pc:sldMkLst>
        <pc:spChg chg="mod">
          <ac:chgData name="Lucy Springett" userId="f806fb44-b947-4308-bf88-f77b9d76422a" providerId="ADAL" clId="{75EBFAD0-00A4-4073-A98A-326BF3B39773}" dt="2022-12-19T11:02:33.795" v="3328" actId="20577"/>
          <ac:spMkLst>
            <pc:docMk/>
            <pc:sldMk cId="151351664" sldId="269"/>
            <ac:spMk id="3" creationId="{DBCE1318-21CC-4734-A928-69E1C7D0ABAB}"/>
          </ac:spMkLst>
        </pc:spChg>
      </pc:sldChg>
      <pc:sldChg chg="addSp delSp modSp mod">
        <pc:chgData name="Lucy Springett" userId="f806fb44-b947-4308-bf88-f77b9d76422a" providerId="ADAL" clId="{75EBFAD0-00A4-4073-A98A-326BF3B39773}" dt="2022-12-19T11:55:29.733" v="4699" actId="1076"/>
        <pc:sldMkLst>
          <pc:docMk/>
          <pc:sldMk cId="448561999" sldId="270"/>
        </pc:sldMkLst>
        <pc:spChg chg="mod">
          <ac:chgData name="Lucy Springett" userId="f806fb44-b947-4308-bf88-f77b9d76422a" providerId="ADAL" clId="{75EBFAD0-00A4-4073-A98A-326BF3B39773}" dt="2022-12-19T11:54:14.533" v="4649" actId="20577"/>
          <ac:spMkLst>
            <pc:docMk/>
            <pc:sldMk cId="448561999" sldId="270"/>
            <ac:spMk id="3" creationId="{AFA75DFC-476E-49A1-BAFA-A3F42B6B627C}"/>
          </ac:spMkLst>
        </pc:spChg>
        <pc:spChg chg="add mod">
          <ac:chgData name="Lucy Springett" userId="f806fb44-b947-4308-bf88-f77b9d76422a" providerId="ADAL" clId="{75EBFAD0-00A4-4073-A98A-326BF3B39773}" dt="2022-12-19T11:54:53.783" v="4667" actId="2711"/>
          <ac:spMkLst>
            <pc:docMk/>
            <pc:sldMk cId="448561999" sldId="270"/>
            <ac:spMk id="11" creationId="{31B928E3-112A-C23A-AB66-70FDF9A2ED7D}"/>
          </ac:spMkLst>
        </pc:spChg>
        <pc:spChg chg="add mod">
          <ac:chgData name="Lucy Springett" userId="f806fb44-b947-4308-bf88-f77b9d76422a" providerId="ADAL" clId="{75EBFAD0-00A4-4073-A98A-326BF3B39773}" dt="2022-12-19T11:55:29.733" v="4699" actId="1076"/>
          <ac:spMkLst>
            <pc:docMk/>
            <pc:sldMk cId="448561999" sldId="270"/>
            <ac:spMk id="12" creationId="{002D9978-36AD-8E3B-5DC9-B81321748F0B}"/>
          </ac:spMkLst>
        </pc:spChg>
        <pc:picChg chg="add del mod modCrop">
          <ac:chgData name="Lucy Springett" userId="f806fb44-b947-4308-bf88-f77b9d76422a" providerId="ADAL" clId="{75EBFAD0-00A4-4073-A98A-326BF3B39773}" dt="2022-12-19T11:52:55.936" v="4613" actId="478"/>
          <ac:picMkLst>
            <pc:docMk/>
            <pc:sldMk cId="448561999" sldId="270"/>
            <ac:picMk id="7" creationId="{FC2679D9-F4F7-3099-EBF7-3DCB9CFE3E02}"/>
          </ac:picMkLst>
        </pc:picChg>
        <pc:picChg chg="mod">
          <ac:chgData name="Lucy Springett" userId="f806fb44-b947-4308-bf88-f77b9d76422a" providerId="ADAL" clId="{75EBFAD0-00A4-4073-A98A-326BF3B39773}" dt="2022-12-19T11:54:37.024" v="4654" actId="1076"/>
          <ac:picMkLst>
            <pc:docMk/>
            <pc:sldMk cId="448561999" sldId="270"/>
            <ac:picMk id="8" creationId="{48CF3657-9C9F-5504-8496-1628C42024F1}"/>
          </ac:picMkLst>
        </pc:picChg>
        <pc:picChg chg="add mod modCrop">
          <ac:chgData name="Lucy Springett" userId="f806fb44-b947-4308-bf88-f77b9d76422a" providerId="ADAL" clId="{75EBFAD0-00A4-4073-A98A-326BF3B39773}" dt="2022-12-19T11:54:30.617" v="4652" actId="1076"/>
          <ac:picMkLst>
            <pc:docMk/>
            <pc:sldMk cId="448561999" sldId="270"/>
            <ac:picMk id="10" creationId="{44E7F246-5199-356A-DFC3-179BE0CED4C2}"/>
          </ac:picMkLst>
        </pc:picChg>
      </pc:sldChg>
      <pc:sldChg chg="addSp modSp mod">
        <pc:chgData name="Lucy Springett" userId="f806fb44-b947-4308-bf88-f77b9d76422a" providerId="ADAL" clId="{75EBFAD0-00A4-4073-A98A-326BF3B39773}" dt="2022-12-19T11:10:10.292" v="3935" actId="13926"/>
        <pc:sldMkLst>
          <pc:docMk/>
          <pc:sldMk cId="1599147385" sldId="271"/>
        </pc:sldMkLst>
        <pc:spChg chg="mod">
          <ac:chgData name="Lucy Springett" userId="f806fb44-b947-4308-bf88-f77b9d76422a" providerId="ADAL" clId="{75EBFAD0-00A4-4073-A98A-326BF3B39773}" dt="2022-12-19T11:07:16.857" v="3649" actId="1076"/>
          <ac:spMkLst>
            <pc:docMk/>
            <pc:sldMk cId="1599147385" sldId="271"/>
            <ac:spMk id="4" creationId="{173C7D15-ED52-49ED-907A-E19B901FAE1D}"/>
          </ac:spMkLst>
        </pc:spChg>
        <pc:spChg chg="mod">
          <ac:chgData name="Lucy Springett" userId="f806fb44-b947-4308-bf88-f77b9d76422a" providerId="ADAL" clId="{75EBFAD0-00A4-4073-A98A-326BF3B39773}" dt="2022-12-19T11:07:20.279" v="3650" actId="1076"/>
          <ac:spMkLst>
            <pc:docMk/>
            <pc:sldMk cId="1599147385" sldId="271"/>
            <ac:spMk id="5" creationId="{68EA783D-DE78-4E42-B111-B88AADDA5AAA}"/>
          </ac:spMkLst>
        </pc:spChg>
        <pc:spChg chg="mod">
          <ac:chgData name="Lucy Springett" userId="f806fb44-b947-4308-bf88-f77b9d76422a" providerId="ADAL" clId="{75EBFAD0-00A4-4073-A98A-326BF3B39773}" dt="2022-12-19T11:07:27.649" v="3651" actId="1076"/>
          <ac:spMkLst>
            <pc:docMk/>
            <pc:sldMk cId="1599147385" sldId="271"/>
            <ac:spMk id="6" creationId="{CCB1134B-A6A3-43F8-897D-96DF6433E8A4}"/>
          </ac:spMkLst>
        </pc:spChg>
        <pc:spChg chg="add mod">
          <ac:chgData name="Lucy Springett" userId="f806fb44-b947-4308-bf88-f77b9d76422a" providerId="ADAL" clId="{75EBFAD0-00A4-4073-A98A-326BF3B39773}" dt="2022-12-19T11:10:10.292" v="3935" actId="13926"/>
          <ac:spMkLst>
            <pc:docMk/>
            <pc:sldMk cId="1599147385" sldId="271"/>
            <ac:spMk id="8" creationId="{EEE7E111-092A-F802-7BDA-A0D579383758}"/>
          </ac:spMkLst>
        </pc:spChg>
      </pc:sldChg>
      <pc:sldChg chg="addSp modSp mod modNotesTx">
        <pc:chgData name="Lucy Springett" userId="f806fb44-b947-4308-bf88-f77b9d76422a" providerId="ADAL" clId="{75EBFAD0-00A4-4073-A98A-326BF3B39773}" dt="2022-12-19T10:36:14.599" v="108" actId="1076"/>
        <pc:sldMkLst>
          <pc:docMk/>
          <pc:sldMk cId="2532315396" sldId="272"/>
        </pc:sldMkLst>
        <pc:spChg chg="mod">
          <ac:chgData name="Lucy Springett" userId="f806fb44-b947-4308-bf88-f77b9d76422a" providerId="ADAL" clId="{75EBFAD0-00A4-4073-A98A-326BF3B39773}" dt="2022-12-19T10:34:00.632" v="63" actId="20577"/>
          <ac:spMkLst>
            <pc:docMk/>
            <pc:sldMk cId="2532315396" sldId="272"/>
            <ac:spMk id="2" creationId="{5856F62A-3D38-3A93-B06F-A3102FF05B69}"/>
          </ac:spMkLst>
        </pc:spChg>
        <pc:spChg chg="add mod">
          <ac:chgData name="Lucy Springett" userId="f806fb44-b947-4308-bf88-f77b9d76422a" providerId="ADAL" clId="{75EBFAD0-00A4-4073-A98A-326BF3B39773}" dt="2022-12-19T10:36:14.599" v="108" actId="1076"/>
          <ac:spMkLst>
            <pc:docMk/>
            <pc:sldMk cId="2532315396" sldId="272"/>
            <ac:spMk id="3" creationId="{7613F901-8D95-1100-C646-9F12156B07C9}"/>
          </ac:spMkLst>
        </pc:spChg>
      </pc:sldChg>
      <pc:sldChg chg="addSp delSp modSp add mod">
        <pc:chgData name="Lucy Springett" userId="f806fb44-b947-4308-bf88-f77b9d76422a" providerId="ADAL" clId="{75EBFAD0-00A4-4073-A98A-326BF3B39773}" dt="2022-12-19T10:43:05.251" v="980" actId="20577"/>
        <pc:sldMkLst>
          <pc:docMk/>
          <pc:sldMk cId="462727873" sldId="273"/>
        </pc:sldMkLst>
        <pc:spChg chg="mod">
          <ac:chgData name="Lucy Springett" userId="f806fb44-b947-4308-bf88-f77b9d76422a" providerId="ADAL" clId="{75EBFAD0-00A4-4073-A98A-326BF3B39773}" dt="2022-12-19T10:38:02.959" v="268" actId="20577"/>
          <ac:spMkLst>
            <pc:docMk/>
            <pc:sldMk cId="462727873" sldId="273"/>
            <ac:spMk id="2" creationId="{18CE23D6-1D14-48EC-8102-10A6FF76BF9F}"/>
          </ac:spMkLst>
        </pc:spChg>
        <pc:spChg chg="mod">
          <ac:chgData name="Lucy Springett" userId="f806fb44-b947-4308-bf88-f77b9d76422a" providerId="ADAL" clId="{75EBFAD0-00A4-4073-A98A-326BF3B39773}" dt="2022-12-19T10:43:05.251" v="980" actId="20577"/>
          <ac:spMkLst>
            <pc:docMk/>
            <pc:sldMk cId="462727873" sldId="273"/>
            <ac:spMk id="3" creationId="{1A4DF96F-E48B-4158-85BB-8F5B3138B686}"/>
          </ac:spMkLst>
        </pc:spChg>
        <pc:picChg chg="mod">
          <ac:chgData name="Lucy Springett" userId="f806fb44-b947-4308-bf88-f77b9d76422a" providerId="ADAL" clId="{75EBFAD0-00A4-4073-A98A-326BF3B39773}" dt="2022-12-19T10:43:00.509" v="978" actId="1076"/>
          <ac:picMkLst>
            <pc:docMk/>
            <pc:sldMk cId="462727873" sldId="273"/>
            <ac:picMk id="5" creationId="{FDC8CB45-385E-B000-B2CB-B3156D151487}"/>
          </ac:picMkLst>
        </pc:picChg>
        <pc:picChg chg="del">
          <ac:chgData name="Lucy Springett" userId="f806fb44-b947-4308-bf88-f77b9d76422a" providerId="ADAL" clId="{75EBFAD0-00A4-4073-A98A-326BF3B39773}" dt="2022-12-19T10:38:15.009" v="275" actId="478"/>
          <ac:picMkLst>
            <pc:docMk/>
            <pc:sldMk cId="462727873" sldId="273"/>
            <ac:picMk id="6" creationId="{C081732A-8DA4-D43F-AF1A-B7155F664AB7}"/>
          </ac:picMkLst>
        </pc:picChg>
        <pc:picChg chg="add mod">
          <ac:chgData name="Lucy Springett" userId="f806fb44-b947-4308-bf88-f77b9d76422a" providerId="ADAL" clId="{75EBFAD0-00A4-4073-A98A-326BF3B39773}" dt="2022-12-19T10:38:29.316" v="276"/>
          <ac:picMkLst>
            <pc:docMk/>
            <pc:sldMk cId="462727873" sldId="273"/>
            <ac:picMk id="7" creationId="{4F6CFCF4-1F6B-844F-3636-1C6E98A1E335}"/>
          </ac:picMkLst>
        </pc:picChg>
      </pc:sldChg>
      <pc:sldChg chg="addSp delSp modSp add mod">
        <pc:chgData name="Lucy Springett" userId="f806fb44-b947-4308-bf88-f77b9d76422a" providerId="ADAL" clId="{75EBFAD0-00A4-4073-A98A-326BF3B39773}" dt="2022-12-19T10:53:33.952" v="2490" actId="1076"/>
        <pc:sldMkLst>
          <pc:docMk/>
          <pc:sldMk cId="1614987290" sldId="274"/>
        </pc:sldMkLst>
        <pc:spChg chg="mod">
          <ac:chgData name="Lucy Springett" userId="f806fb44-b947-4308-bf88-f77b9d76422a" providerId="ADAL" clId="{75EBFAD0-00A4-4073-A98A-326BF3B39773}" dt="2022-12-19T10:44:38.750" v="990" actId="20577"/>
          <ac:spMkLst>
            <pc:docMk/>
            <pc:sldMk cId="1614987290" sldId="274"/>
            <ac:spMk id="2" creationId="{18CE23D6-1D14-48EC-8102-10A6FF76BF9F}"/>
          </ac:spMkLst>
        </pc:spChg>
        <pc:spChg chg="mod">
          <ac:chgData name="Lucy Springett" userId="f806fb44-b947-4308-bf88-f77b9d76422a" providerId="ADAL" clId="{75EBFAD0-00A4-4073-A98A-326BF3B39773}" dt="2022-12-19T10:53:33.952" v="2490" actId="1076"/>
          <ac:spMkLst>
            <pc:docMk/>
            <pc:sldMk cId="1614987290" sldId="274"/>
            <ac:spMk id="3" creationId="{1A4DF96F-E48B-4158-85BB-8F5B3138B686}"/>
          </ac:spMkLst>
        </pc:spChg>
        <pc:picChg chg="add mod ord">
          <ac:chgData name="Lucy Springett" userId="f806fb44-b947-4308-bf88-f77b9d76422a" providerId="ADAL" clId="{75EBFAD0-00A4-4073-A98A-326BF3B39773}" dt="2022-12-19T10:44:51.900" v="993" actId="167"/>
          <ac:picMkLst>
            <pc:docMk/>
            <pc:sldMk cId="1614987290" sldId="274"/>
            <ac:picMk id="6" creationId="{F822141D-2860-00EB-01BD-65C99FDF834D}"/>
          </ac:picMkLst>
        </pc:picChg>
        <pc:picChg chg="del">
          <ac:chgData name="Lucy Springett" userId="f806fb44-b947-4308-bf88-f77b9d76422a" providerId="ADAL" clId="{75EBFAD0-00A4-4073-A98A-326BF3B39773}" dt="2022-12-19T10:44:49.556" v="991" actId="478"/>
          <ac:picMkLst>
            <pc:docMk/>
            <pc:sldMk cId="1614987290" sldId="274"/>
            <ac:picMk id="7" creationId="{4F6CFCF4-1F6B-844F-3636-1C6E98A1E335}"/>
          </ac:picMkLst>
        </pc:picChg>
      </pc:sldChg>
      <pc:sldChg chg="addSp delSp modSp add mod">
        <pc:chgData name="Lucy Springett" userId="f806fb44-b947-4308-bf88-f77b9d76422a" providerId="ADAL" clId="{75EBFAD0-00A4-4073-A98A-326BF3B39773}" dt="2022-12-19T11:15:03.639" v="4566" actId="20577"/>
        <pc:sldMkLst>
          <pc:docMk/>
          <pc:sldMk cId="2389253789" sldId="275"/>
        </pc:sldMkLst>
        <pc:spChg chg="mod">
          <ac:chgData name="Lucy Springett" userId="f806fb44-b947-4308-bf88-f77b9d76422a" providerId="ADAL" clId="{75EBFAD0-00A4-4073-A98A-326BF3B39773}" dt="2022-12-19T10:56:26.936" v="2730" actId="14100"/>
          <ac:spMkLst>
            <pc:docMk/>
            <pc:sldMk cId="2389253789" sldId="275"/>
            <ac:spMk id="2" creationId="{18CE23D6-1D14-48EC-8102-10A6FF76BF9F}"/>
          </ac:spMkLst>
        </pc:spChg>
        <pc:spChg chg="mod">
          <ac:chgData name="Lucy Springett" userId="f806fb44-b947-4308-bf88-f77b9d76422a" providerId="ADAL" clId="{75EBFAD0-00A4-4073-A98A-326BF3B39773}" dt="2022-12-19T11:15:03.639" v="4566" actId="20577"/>
          <ac:spMkLst>
            <pc:docMk/>
            <pc:sldMk cId="2389253789" sldId="275"/>
            <ac:spMk id="3" creationId="{1A4DF96F-E48B-4158-85BB-8F5B3138B686}"/>
          </ac:spMkLst>
        </pc:spChg>
        <pc:picChg chg="del">
          <ac:chgData name="Lucy Springett" userId="f806fb44-b947-4308-bf88-f77b9d76422a" providerId="ADAL" clId="{75EBFAD0-00A4-4073-A98A-326BF3B39773}" dt="2022-12-19T10:54:31.741" v="2495" actId="478"/>
          <ac:picMkLst>
            <pc:docMk/>
            <pc:sldMk cId="2389253789" sldId="275"/>
            <ac:picMk id="6" creationId="{F822141D-2860-00EB-01BD-65C99FDF834D}"/>
          </ac:picMkLst>
        </pc:picChg>
        <pc:picChg chg="add mod ord">
          <ac:chgData name="Lucy Springett" userId="f806fb44-b947-4308-bf88-f77b9d76422a" providerId="ADAL" clId="{75EBFAD0-00A4-4073-A98A-326BF3B39773}" dt="2022-12-19T10:54:34.089" v="2497" actId="167"/>
          <ac:picMkLst>
            <pc:docMk/>
            <pc:sldMk cId="2389253789" sldId="275"/>
            <ac:picMk id="7" creationId="{B9352D65-D7F7-EE9B-17EB-6170F33FE3A7}"/>
          </ac:picMkLst>
        </pc:picChg>
      </pc:sldChg>
      <pc:sldChg chg="addSp delSp modSp new mod">
        <pc:chgData name="Lucy Springett" userId="f806fb44-b947-4308-bf88-f77b9d76422a" providerId="ADAL" clId="{75EBFAD0-00A4-4073-A98A-326BF3B39773}" dt="2022-12-19T11:01:29.379" v="3298" actId="20577"/>
        <pc:sldMkLst>
          <pc:docMk/>
          <pc:sldMk cId="2079096698" sldId="276"/>
        </pc:sldMkLst>
        <pc:spChg chg="del">
          <ac:chgData name="Lucy Springett" userId="f806fb44-b947-4308-bf88-f77b9d76422a" providerId="ADAL" clId="{75EBFAD0-00A4-4073-A98A-326BF3B39773}" dt="2022-12-19T10:59:28.018" v="3246" actId="478"/>
          <ac:spMkLst>
            <pc:docMk/>
            <pc:sldMk cId="2079096698" sldId="276"/>
            <ac:spMk id="2" creationId="{B5C2F476-7CA1-A509-6059-91DC44F9D097}"/>
          </ac:spMkLst>
        </pc:spChg>
        <pc:spChg chg="del">
          <ac:chgData name="Lucy Springett" userId="f806fb44-b947-4308-bf88-f77b9d76422a" providerId="ADAL" clId="{75EBFAD0-00A4-4073-A98A-326BF3B39773}" dt="2022-12-19T10:59:28.681" v="3247" actId="478"/>
          <ac:spMkLst>
            <pc:docMk/>
            <pc:sldMk cId="2079096698" sldId="276"/>
            <ac:spMk id="3" creationId="{CC8D4022-E75C-3C8B-6746-E15CFD746B6D}"/>
          </ac:spMkLst>
        </pc:spChg>
        <pc:spChg chg="add mod">
          <ac:chgData name="Lucy Springett" userId="f806fb44-b947-4308-bf88-f77b9d76422a" providerId="ADAL" clId="{75EBFAD0-00A4-4073-A98A-326BF3B39773}" dt="2022-12-19T11:01:29.379" v="3298" actId="20577"/>
          <ac:spMkLst>
            <pc:docMk/>
            <pc:sldMk cId="2079096698" sldId="276"/>
            <ac:spMk id="6" creationId="{34E6F08F-86DA-7C9B-BC11-173A7B228C53}"/>
          </ac:spMkLst>
        </pc:spChg>
        <pc:picChg chg="add mod">
          <ac:chgData name="Lucy Springett" userId="f806fb44-b947-4308-bf88-f77b9d76422a" providerId="ADAL" clId="{75EBFAD0-00A4-4073-A98A-326BF3B39773}" dt="2022-12-19T10:59:29.970" v="3250" actId="962"/>
          <ac:picMkLst>
            <pc:docMk/>
            <pc:sldMk cId="2079096698" sldId="276"/>
            <ac:picMk id="5" creationId="{A9B2F87B-FB21-5DF3-0FC0-036B6AF7D64E}"/>
          </ac:picMkLst>
        </pc:picChg>
      </pc:sldChg>
      <pc:sldChg chg="delSp modSp add mod">
        <pc:chgData name="Lucy Springett" userId="f806fb44-b947-4308-bf88-f77b9d76422a" providerId="ADAL" clId="{75EBFAD0-00A4-4073-A98A-326BF3B39773}" dt="2022-12-19T11:04:54.890" v="3617" actId="113"/>
        <pc:sldMkLst>
          <pc:docMk/>
          <pc:sldMk cId="571269145" sldId="277"/>
        </pc:sldMkLst>
        <pc:spChg chg="mod">
          <ac:chgData name="Lucy Springett" userId="f806fb44-b947-4308-bf88-f77b9d76422a" providerId="ADAL" clId="{75EBFAD0-00A4-4073-A98A-326BF3B39773}" dt="2022-12-19T11:04:23.087" v="3555" actId="20577"/>
          <ac:spMkLst>
            <pc:docMk/>
            <pc:sldMk cId="571269145" sldId="277"/>
            <ac:spMk id="2" creationId="{090059A2-8AD5-4A67-B8DA-21FA49AA1FA8}"/>
          </ac:spMkLst>
        </pc:spChg>
        <pc:spChg chg="mod">
          <ac:chgData name="Lucy Springett" userId="f806fb44-b947-4308-bf88-f77b9d76422a" providerId="ADAL" clId="{75EBFAD0-00A4-4073-A98A-326BF3B39773}" dt="2022-12-19T11:04:54.890" v="3617" actId="113"/>
          <ac:spMkLst>
            <pc:docMk/>
            <pc:sldMk cId="571269145" sldId="277"/>
            <ac:spMk id="3" creationId="{AFA75DFC-476E-49A1-BAFA-A3F42B6B627C}"/>
          </ac:spMkLst>
        </pc:spChg>
        <pc:picChg chg="del">
          <ac:chgData name="Lucy Springett" userId="f806fb44-b947-4308-bf88-f77b9d76422a" providerId="ADAL" clId="{75EBFAD0-00A4-4073-A98A-326BF3B39773}" dt="2022-12-19T11:04:30.873" v="3572" actId="478"/>
          <ac:picMkLst>
            <pc:docMk/>
            <pc:sldMk cId="571269145" sldId="277"/>
            <ac:picMk id="8" creationId="{48CF3657-9C9F-5504-8496-1628C42024F1}"/>
          </ac:picMkLst>
        </pc:picChg>
      </pc:sldChg>
      <pc:sldChg chg="new del">
        <pc:chgData name="Lucy Springett" userId="f806fb44-b947-4308-bf88-f77b9d76422a" providerId="ADAL" clId="{75EBFAD0-00A4-4073-A98A-326BF3B39773}" dt="2022-12-19T11:10:38.149" v="3938" actId="47"/>
        <pc:sldMkLst>
          <pc:docMk/>
          <pc:sldMk cId="358969015" sldId="278"/>
        </pc:sldMkLst>
      </pc:sldChg>
      <pc:sldChg chg="add del">
        <pc:chgData name="Lucy Springett" userId="f806fb44-b947-4308-bf88-f77b9d76422a" providerId="ADAL" clId="{75EBFAD0-00A4-4073-A98A-326BF3B39773}" dt="2022-12-19T11:10:42.689" v="3939" actId="47"/>
        <pc:sldMkLst>
          <pc:docMk/>
          <pc:sldMk cId="1471463047" sldId="279"/>
        </pc:sldMkLst>
      </pc:sldChg>
      <pc:sldMasterChg chg="delSldLayout">
        <pc:chgData name="Lucy Springett" userId="f806fb44-b947-4308-bf88-f77b9d76422a" providerId="ADAL" clId="{75EBFAD0-00A4-4073-A98A-326BF3B39773}" dt="2022-12-19T10:34:04.537" v="64" actId="47"/>
        <pc:sldMasterMkLst>
          <pc:docMk/>
          <pc:sldMasterMk cId="1575549401" sldId="2147483648"/>
        </pc:sldMasterMkLst>
        <pc:sldLayoutChg chg="del">
          <pc:chgData name="Lucy Springett" userId="f806fb44-b947-4308-bf88-f77b9d76422a" providerId="ADAL" clId="{75EBFAD0-00A4-4073-A98A-326BF3B39773}" dt="2022-12-19T10:34:04.537" v="64" actId="47"/>
          <pc:sldLayoutMkLst>
            <pc:docMk/>
            <pc:sldMasterMk cId="1575549401" sldId="2147483648"/>
            <pc:sldLayoutMk cId="1673240112" sldId="2147483660"/>
          </pc:sldLayoutMkLst>
        </pc:sldLayoutChg>
      </pc:sldMasterChg>
    </pc:docChg>
  </pc:docChgLst>
  <pc:docChgLst>
    <pc:chgData name="Emma Parris" userId="6c14fed1-277c-4256-a7e1-ec416c5f4ff8" providerId="ADAL" clId="{E4A34950-3E0B-4DF2-BB3F-E8E02173047A}"/>
    <pc:docChg chg="modSld">
      <pc:chgData name="Emma Parris" userId="6c14fed1-277c-4256-a7e1-ec416c5f4ff8" providerId="ADAL" clId="{E4A34950-3E0B-4DF2-BB3F-E8E02173047A}" dt="2022-10-25T13:03:13.355" v="259"/>
      <pc:docMkLst>
        <pc:docMk/>
      </pc:docMkLst>
      <pc:sldChg chg="modSp mod">
        <pc:chgData name="Emma Parris" userId="6c14fed1-277c-4256-a7e1-ec416c5f4ff8" providerId="ADAL" clId="{E4A34950-3E0B-4DF2-BB3F-E8E02173047A}" dt="2022-10-25T12:59:41.795" v="18" actId="20577"/>
        <pc:sldMkLst>
          <pc:docMk/>
          <pc:sldMk cId="232051305" sldId="267"/>
        </pc:sldMkLst>
        <pc:spChg chg="mod">
          <ac:chgData name="Emma Parris" userId="6c14fed1-277c-4256-a7e1-ec416c5f4ff8" providerId="ADAL" clId="{E4A34950-3E0B-4DF2-BB3F-E8E02173047A}" dt="2022-10-25T12:59:41.795" v="18" actId="20577"/>
          <ac:spMkLst>
            <pc:docMk/>
            <pc:sldMk cId="232051305" sldId="267"/>
            <ac:spMk id="9" creationId="{8981B068-2C20-447D-B900-41BF8D718DA4}"/>
          </ac:spMkLst>
        </pc:spChg>
      </pc:sldChg>
      <pc:sldChg chg="modSp mod">
        <pc:chgData name="Emma Parris" userId="6c14fed1-277c-4256-a7e1-ec416c5f4ff8" providerId="ADAL" clId="{E4A34950-3E0B-4DF2-BB3F-E8E02173047A}" dt="2022-10-25T13:02:13.291" v="146" actId="20577"/>
        <pc:sldMkLst>
          <pc:docMk/>
          <pc:sldMk cId="151351664" sldId="269"/>
        </pc:sldMkLst>
        <pc:spChg chg="mod">
          <ac:chgData name="Emma Parris" userId="6c14fed1-277c-4256-a7e1-ec416c5f4ff8" providerId="ADAL" clId="{E4A34950-3E0B-4DF2-BB3F-E8E02173047A}" dt="2022-10-25T13:02:13.291" v="146" actId="20577"/>
          <ac:spMkLst>
            <pc:docMk/>
            <pc:sldMk cId="151351664" sldId="269"/>
            <ac:spMk id="3" creationId="{DBCE1318-21CC-4734-A928-69E1C7D0ABAB}"/>
          </ac:spMkLst>
        </pc:spChg>
      </pc:sldChg>
      <pc:sldChg chg="modSp mod">
        <pc:chgData name="Emma Parris" userId="6c14fed1-277c-4256-a7e1-ec416c5f4ff8" providerId="ADAL" clId="{E4A34950-3E0B-4DF2-BB3F-E8E02173047A}" dt="2022-10-25T13:03:13.355" v="259"/>
        <pc:sldMkLst>
          <pc:docMk/>
          <pc:sldMk cId="1599147385" sldId="271"/>
        </pc:sldMkLst>
        <pc:spChg chg="mod">
          <ac:chgData name="Emma Parris" userId="6c14fed1-277c-4256-a7e1-ec416c5f4ff8" providerId="ADAL" clId="{E4A34950-3E0B-4DF2-BB3F-E8E02173047A}" dt="2022-10-25T13:03:02.794" v="257" actId="20577"/>
          <ac:spMkLst>
            <pc:docMk/>
            <pc:sldMk cId="1599147385" sldId="271"/>
            <ac:spMk id="4" creationId="{173C7D15-ED52-49ED-907A-E19B901FAE1D}"/>
          </ac:spMkLst>
        </pc:spChg>
        <pc:spChg chg="mod">
          <ac:chgData name="Emma Parris" userId="6c14fed1-277c-4256-a7e1-ec416c5f4ff8" providerId="ADAL" clId="{E4A34950-3E0B-4DF2-BB3F-E8E02173047A}" dt="2022-10-25T13:03:08.794" v="258"/>
          <ac:spMkLst>
            <pc:docMk/>
            <pc:sldMk cId="1599147385" sldId="271"/>
            <ac:spMk id="5" creationId="{68EA783D-DE78-4E42-B111-B88AADDA5AAA}"/>
          </ac:spMkLst>
        </pc:spChg>
        <pc:spChg chg="mod">
          <ac:chgData name="Emma Parris" userId="6c14fed1-277c-4256-a7e1-ec416c5f4ff8" providerId="ADAL" clId="{E4A34950-3E0B-4DF2-BB3F-E8E02173047A}" dt="2022-10-25T13:03:13.355" v="259"/>
          <ac:spMkLst>
            <pc:docMk/>
            <pc:sldMk cId="1599147385" sldId="271"/>
            <ac:spMk id="6" creationId="{CCB1134B-A6A3-43F8-897D-96DF6433E8A4}"/>
          </ac:spMkLst>
        </pc:spChg>
      </pc:sldChg>
    </pc:docChg>
  </pc:docChgLst>
  <pc:docChgLst>
    <pc:chgData name="Lucy Springett" userId="f806fb44-b947-4308-bf88-f77b9d76422a" providerId="ADAL" clId="{26AAD069-6B32-4E0F-A859-54135B91E3CD}"/>
    <pc:docChg chg="modSld">
      <pc:chgData name="Lucy Springett" userId="f806fb44-b947-4308-bf88-f77b9d76422a" providerId="ADAL" clId="{26AAD069-6B32-4E0F-A859-54135B91E3CD}" dt="2023-07-13T17:05:12.666" v="10"/>
      <pc:docMkLst>
        <pc:docMk/>
      </pc:docMkLst>
      <pc:sldChg chg="addSp modSp">
        <pc:chgData name="Lucy Springett" userId="f806fb44-b947-4308-bf88-f77b9d76422a" providerId="ADAL" clId="{26AAD069-6B32-4E0F-A859-54135B91E3CD}" dt="2023-07-13T17:04:56.069" v="2"/>
        <pc:sldMkLst>
          <pc:docMk/>
          <pc:sldMk cId="1026468738" sldId="268"/>
        </pc:sldMkLst>
        <pc:spChg chg="add mod">
          <ac:chgData name="Lucy Springett" userId="f806fb44-b947-4308-bf88-f77b9d76422a" providerId="ADAL" clId="{26AAD069-6B32-4E0F-A859-54135B91E3CD}" dt="2023-07-13T17:04:56.069" v="2"/>
          <ac:spMkLst>
            <pc:docMk/>
            <pc:sldMk cId="1026468738" sldId="268"/>
            <ac:spMk id="7" creationId="{0E178AD8-DA28-FD00-0479-74BD2DBB9317}"/>
          </ac:spMkLst>
        </pc:spChg>
      </pc:sldChg>
      <pc:sldChg chg="addSp modSp">
        <pc:chgData name="Lucy Springett" userId="f806fb44-b947-4308-bf88-f77b9d76422a" providerId="ADAL" clId="{26AAD069-6B32-4E0F-A859-54135B91E3CD}" dt="2023-07-13T17:05:08.496" v="7"/>
        <pc:sldMkLst>
          <pc:docMk/>
          <pc:sldMk cId="151351664" sldId="269"/>
        </pc:sldMkLst>
        <pc:spChg chg="add mod">
          <ac:chgData name="Lucy Springett" userId="f806fb44-b947-4308-bf88-f77b9d76422a" providerId="ADAL" clId="{26AAD069-6B32-4E0F-A859-54135B91E3CD}" dt="2023-07-13T17:05:08.496" v="7"/>
          <ac:spMkLst>
            <pc:docMk/>
            <pc:sldMk cId="151351664" sldId="269"/>
            <ac:spMk id="6" creationId="{9CCF167C-32F6-A1AA-5F31-76F98F1327AE}"/>
          </ac:spMkLst>
        </pc:spChg>
      </pc:sldChg>
      <pc:sldChg chg="addSp modSp">
        <pc:chgData name="Lucy Springett" userId="f806fb44-b947-4308-bf88-f77b9d76422a" providerId="ADAL" clId="{26AAD069-6B32-4E0F-A859-54135B91E3CD}" dt="2023-07-13T17:05:10.017" v="8"/>
        <pc:sldMkLst>
          <pc:docMk/>
          <pc:sldMk cId="448561999" sldId="270"/>
        </pc:sldMkLst>
        <pc:spChg chg="add mod">
          <ac:chgData name="Lucy Springett" userId="f806fb44-b947-4308-bf88-f77b9d76422a" providerId="ADAL" clId="{26AAD069-6B32-4E0F-A859-54135B91E3CD}" dt="2023-07-13T17:05:10.017" v="8"/>
          <ac:spMkLst>
            <pc:docMk/>
            <pc:sldMk cId="448561999" sldId="270"/>
            <ac:spMk id="4" creationId="{3A2E9C4E-CB8A-878B-07AC-EA4679084572}"/>
          </ac:spMkLst>
        </pc:spChg>
      </pc:sldChg>
      <pc:sldChg chg="addSp modSp">
        <pc:chgData name="Lucy Springett" userId="f806fb44-b947-4308-bf88-f77b9d76422a" providerId="ADAL" clId="{26AAD069-6B32-4E0F-A859-54135B91E3CD}" dt="2023-07-13T17:05:12.666" v="10"/>
        <pc:sldMkLst>
          <pc:docMk/>
          <pc:sldMk cId="1599147385" sldId="271"/>
        </pc:sldMkLst>
        <pc:spChg chg="add mod">
          <ac:chgData name="Lucy Springett" userId="f806fb44-b947-4308-bf88-f77b9d76422a" providerId="ADAL" clId="{26AAD069-6B32-4E0F-A859-54135B91E3CD}" dt="2023-07-13T17:05:12.666" v="10"/>
          <ac:spMkLst>
            <pc:docMk/>
            <pc:sldMk cId="1599147385" sldId="271"/>
            <ac:spMk id="9" creationId="{6D0094C2-E018-E8DF-1944-D4C51F69F20D}"/>
          </ac:spMkLst>
        </pc:spChg>
      </pc:sldChg>
      <pc:sldChg chg="addSp modSp mod">
        <pc:chgData name="Lucy Springett" userId="f806fb44-b947-4308-bf88-f77b9d76422a" providerId="ADAL" clId="{26AAD069-6B32-4E0F-A859-54135B91E3CD}" dt="2023-07-13T17:04:52.871" v="1" actId="1076"/>
        <pc:sldMkLst>
          <pc:docMk/>
          <pc:sldMk cId="2532315396" sldId="272"/>
        </pc:sldMkLst>
        <pc:spChg chg="add mod">
          <ac:chgData name="Lucy Springett" userId="f806fb44-b947-4308-bf88-f77b9d76422a" providerId="ADAL" clId="{26AAD069-6B32-4E0F-A859-54135B91E3CD}" dt="2023-07-13T17:04:52.871" v="1" actId="1076"/>
          <ac:spMkLst>
            <pc:docMk/>
            <pc:sldMk cId="2532315396" sldId="272"/>
            <ac:spMk id="4" creationId="{DEB9C24C-3539-98EF-8955-232D98B4F767}"/>
          </ac:spMkLst>
        </pc:spChg>
      </pc:sldChg>
      <pc:sldChg chg="addSp modSp">
        <pc:chgData name="Lucy Springett" userId="f806fb44-b947-4308-bf88-f77b9d76422a" providerId="ADAL" clId="{26AAD069-6B32-4E0F-A859-54135B91E3CD}" dt="2023-07-13T17:04:58.157" v="3"/>
        <pc:sldMkLst>
          <pc:docMk/>
          <pc:sldMk cId="462727873" sldId="273"/>
        </pc:sldMkLst>
        <pc:spChg chg="add mod">
          <ac:chgData name="Lucy Springett" userId="f806fb44-b947-4308-bf88-f77b9d76422a" providerId="ADAL" clId="{26AAD069-6B32-4E0F-A859-54135B91E3CD}" dt="2023-07-13T17:04:58.157" v="3"/>
          <ac:spMkLst>
            <pc:docMk/>
            <pc:sldMk cId="462727873" sldId="273"/>
            <ac:spMk id="6" creationId="{31EA6647-72DC-9CC9-69D3-66044242B59F}"/>
          </ac:spMkLst>
        </pc:spChg>
      </pc:sldChg>
      <pc:sldChg chg="addSp modSp">
        <pc:chgData name="Lucy Springett" userId="f806fb44-b947-4308-bf88-f77b9d76422a" providerId="ADAL" clId="{26AAD069-6B32-4E0F-A859-54135B91E3CD}" dt="2023-07-13T17:05:02.527" v="4"/>
        <pc:sldMkLst>
          <pc:docMk/>
          <pc:sldMk cId="1614987290" sldId="274"/>
        </pc:sldMkLst>
        <pc:spChg chg="add mod">
          <ac:chgData name="Lucy Springett" userId="f806fb44-b947-4308-bf88-f77b9d76422a" providerId="ADAL" clId="{26AAD069-6B32-4E0F-A859-54135B91E3CD}" dt="2023-07-13T17:05:02.527" v="4"/>
          <ac:spMkLst>
            <pc:docMk/>
            <pc:sldMk cId="1614987290" sldId="274"/>
            <ac:spMk id="7" creationId="{1EAC4E1D-F973-5360-7B19-5C1ADBEA7AD7}"/>
          </ac:spMkLst>
        </pc:spChg>
      </pc:sldChg>
      <pc:sldChg chg="addSp modSp">
        <pc:chgData name="Lucy Springett" userId="f806fb44-b947-4308-bf88-f77b9d76422a" providerId="ADAL" clId="{26AAD069-6B32-4E0F-A859-54135B91E3CD}" dt="2023-07-13T17:05:04.092" v="5"/>
        <pc:sldMkLst>
          <pc:docMk/>
          <pc:sldMk cId="2389253789" sldId="275"/>
        </pc:sldMkLst>
        <pc:spChg chg="add mod">
          <ac:chgData name="Lucy Springett" userId="f806fb44-b947-4308-bf88-f77b9d76422a" providerId="ADAL" clId="{26AAD069-6B32-4E0F-A859-54135B91E3CD}" dt="2023-07-13T17:05:04.092" v="5"/>
          <ac:spMkLst>
            <pc:docMk/>
            <pc:sldMk cId="2389253789" sldId="275"/>
            <ac:spMk id="6" creationId="{05573B89-D94D-955D-4CD6-1C8704219473}"/>
          </ac:spMkLst>
        </pc:spChg>
      </pc:sldChg>
      <pc:sldChg chg="addSp modSp">
        <pc:chgData name="Lucy Springett" userId="f806fb44-b947-4308-bf88-f77b9d76422a" providerId="ADAL" clId="{26AAD069-6B32-4E0F-A859-54135B91E3CD}" dt="2023-07-13T17:05:06.417" v="6"/>
        <pc:sldMkLst>
          <pc:docMk/>
          <pc:sldMk cId="2079096698" sldId="276"/>
        </pc:sldMkLst>
        <pc:spChg chg="add mod">
          <ac:chgData name="Lucy Springett" userId="f806fb44-b947-4308-bf88-f77b9d76422a" providerId="ADAL" clId="{26AAD069-6B32-4E0F-A859-54135B91E3CD}" dt="2023-07-13T17:05:06.417" v="6"/>
          <ac:spMkLst>
            <pc:docMk/>
            <pc:sldMk cId="2079096698" sldId="276"/>
            <ac:spMk id="2" creationId="{6C3FFC9D-A2A4-4CF7-10CE-F3A65870C498}"/>
          </ac:spMkLst>
        </pc:spChg>
      </pc:sldChg>
      <pc:sldChg chg="addSp modSp">
        <pc:chgData name="Lucy Springett" userId="f806fb44-b947-4308-bf88-f77b9d76422a" providerId="ADAL" clId="{26AAD069-6B32-4E0F-A859-54135B91E3CD}" dt="2023-07-13T17:05:11.323" v="9"/>
        <pc:sldMkLst>
          <pc:docMk/>
          <pc:sldMk cId="571269145" sldId="277"/>
        </pc:sldMkLst>
        <pc:spChg chg="add mod">
          <ac:chgData name="Lucy Springett" userId="f806fb44-b947-4308-bf88-f77b9d76422a" providerId="ADAL" clId="{26AAD069-6B32-4E0F-A859-54135B91E3CD}" dt="2023-07-13T17:05:11.323" v="9"/>
          <ac:spMkLst>
            <pc:docMk/>
            <pc:sldMk cId="571269145" sldId="277"/>
            <ac:spMk id="4" creationId="{84D3D979-AEAB-4677-F84F-E77FBE84A45B}"/>
          </ac:spMkLst>
        </pc:spChg>
      </pc:sldChg>
    </pc:docChg>
  </pc:docChgLst>
  <pc:docChgLst>
    <pc:chgData name="Anna Morrison" userId="7eae6f2c-8375-4b1b-a6c5-74d79ab14498" providerId="ADAL" clId="{E48A2402-BD4D-402C-8B77-050F6F76815A}"/>
    <pc:docChg chg="custSel addSld delSld modSld">
      <pc:chgData name="Anna Morrison" userId="7eae6f2c-8375-4b1b-a6c5-74d79ab14498" providerId="ADAL" clId="{E48A2402-BD4D-402C-8B77-050F6F76815A}" dt="2022-01-16T06:52:39.008" v="100" actId="20577"/>
      <pc:docMkLst>
        <pc:docMk/>
      </pc:docMkLst>
      <pc:sldChg chg="modSp">
        <pc:chgData name="Anna Morrison" userId="7eae6f2c-8375-4b1b-a6c5-74d79ab14498" providerId="ADAL" clId="{E48A2402-BD4D-402C-8B77-050F6F76815A}" dt="2022-01-16T06:48:52.603" v="49" actId="20577"/>
        <pc:sldMkLst>
          <pc:docMk/>
          <pc:sldMk cId="2748566458" sldId="257"/>
        </pc:sldMkLst>
        <pc:spChg chg="mod">
          <ac:chgData name="Anna Morrison" userId="7eae6f2c-8375-4b1b-a6c5-74d79ab14498" providerId="ADAL" clId="{E48A2402-BD4D-402C-8B77-050F6F76815A}" dt="2022-01-16T06:48:52.603" v="49" actId="20577"/>
          <ac:spMkLst>
            <pc:docMk/>
            <pc:sldMk cId="2748566458" sldId="257"/>
            <ac:spMk id="3" creationId="{E61FC4E2-72E8-4086-B17D-2CBE9D9A1113}"/>
          </ac:spMkLst>
        </pc:spChg>
      </pc:sldChg>
      <pc:sldChg chg="modNotesTx">
        <pc:chgData name="Anna Morrison" userId="7eae6f2c-8375-4b1b-a6c5-74d79ab14498" providerId="ADAL" clId="{E48A2402-BD4D-402C-8B77-050F6F76815A}" dt="2022-01-16T06:48:28.699" v="46" actId="20577"/>
        <pc:sldMkLst>
          <pc:docMk/>
          <pc:sldMk cId="3769189860" sldId="269"/>
        </pc:sldMkLst>
      </pc:sldChg>
      <pc:sldChg chg="addSp modSp mod modAnim">
        <pc:chgData name="Anna Morrison" userId="7eae6f2c-8375-4b1b-a6c5-74d79ab14498" providerId="ADAL" clId="{E48A2402-BD4D-402C-8B77-050F6F76815A}" dt="2022-01-16T06:52:39.008" v="100" actId="20577"/>
        <pc:sldMkLst>
          <pc:docMk/>
          <pc:sldMk cId="3503558687" sldId="271"/>
        </pc:sldMkLst>
        <pc:spChg chg="mod">
          <ac:chgData name="Anna Morrison" userId="7eae6f2c-8375-4b1b-a6c5-74d79ab14498" providerId="ADAL" clId="{E48A2402-BD4D-402C-8B77-050F6F76815A}" dt="2022-01-16T06:52:39.008" v="100" actId="20577"/>
          <ac:spMkLst>
            <pc:docMk/>
            <pc:sldMk cId="3503558687" sldId="271"/>
            <ac:spMk id="3" creationId="{E61FC4E2-72E8-4086-B17D-2CBE9D9A1113}"/>
          </ac:spMkLst>
        </pc:spChg>
        <pc:picChg chg="add mod">
          <ac:chgData name="Anna Morrison" userId="7eae6f2c-8375-4b1b-a6c5-74d79ab14498" providerId="ADAL" clId="{E48A2402-BD4D-402C-8B77-050F6F76815A}" dt="2022-01-16T06:52:30.264" v="97" actId="1076"/>
          <ac:picMkLst>
            <pc:docMk/>
            <pc:sldMk cId="3503558687" sldId="271"/>
            <ac:picMk id="7" creationId="{12DF3872-8C4A-48AB-8760-A1C44F03938A}"/>
          </ac:picMkLst>
        </pc:picChg>
      </pc:sldChg>
      <pc:sldChg chg="new del">
        <pc:chgData name="Anna Morrison" userId="7eae6f2c-8375-4b1b-a6c5-74d79ab14498" providerId="ADAL" clId="{E48A2402-BD4D-402C-8B77-050F6F76815A}" dt="2022-01-16T06:48:15.290" v="1" actId="47"/>
        <pc:sldMkLst>
          <pc:docMk/>
          <pc:sldMk cId="1087873508" sldId="276"/>
        </pc:sldMkLst>
      </pc:sldChg>
    </pc:docChg>
  </pc:docChgLst>
  <pc:docChgLst>
    <pc:chgData name="Lucy Springett" userId="f806fb44-b947-4308-bf88-f77b9d76422a" providerId="ADAL" clId="{6A37EA97-5487-4A0C-9167-419FAFA9CFFC}"/>
    <pc:docChg chg="custSel addSld modSld">
      <pc:chgData name="Lucy Springett" userId="f806fb44-b947-4308-bf88-f77b9d76422a" providerId="ADAL" clId="{6A37EA97-5487-4A0C-9167-419FAFA9CFFC}" dt="2022-11-30T12:57:23.476" v="28" actId="404"/>
      <pc:docMkLst>
        <pc:docMk/>
      </pc:docMkLst>
      <pc:sldChg chg="modSp add mod">
        <pc:chgData name="Lucy Springett" userId="f806fb44-b947-4308-bf88-f77b9d76422a" providerId="ADAL" clId="{6A37EA97-5487-4A0C-9167-419FAFA9CFFC}" dt="2022-11-30T12:57:23.476" v="28" actId="404"/>
        <pc:sldMkLst>
          <pc:docMk/>
          <pc:sldMk cId="4179509796" sldId="256"/>
        </pc:sldMkLst>
        <pc:spChg chg="mod">
          <ac:chgData name="Lucy Springett" userId="f806fb44-b947-4308-bf88-f77b9d76422a" providerId="ADAL" clId="{6A37EA97-5487-4A0C-9167-419FAFA9CFFC}" dt="2022-11-30T12:57:23.476" v="28" actId="404"/>
          <ac:spMkLst>
            <pc:docMk/>
            <pc:sldMk cId="4179509796" sldId="256"/>
            <ac:spMk id="2" creationId="{5856F62A-3D38-3A93-B06F-A3102FF05B69}"/>
          </ac:spMkLst>
        </pc:spChg>
      </pc:sldChg>
      <pc:sldChg chg="delSp mod">
        <pc:chgData name="Lucy Springett" userId="f806fb44-b947-4308-bf88-f77b9d76422a" providerId="ADAL" clId="{6A37EA97-5487-4A0C-9167-419FAFA9CFFC}" dt="2022-11-30T12:56:59.895" v="1" actId="478"/>
        <pc:sldMkLst>
          <pc:docMk/>
          <pc:sldMk cId="232051305" sldId="267"/>
        </pc:sldMkLst>
        <pc:picChg chg="del">
          <ac:chgData name="Lucy Springett" userId="f806fb44-b947-4308-bf88-f77b9d76422a" providerId="ADAL" clId="{6A37EA97-5487-4A0C-9167-419FAFA9CFFC}" dt="2022-11-30T12:56:59.895" v="1" actId="478"/>
          <ac:picMkLst>
            <pc:docMk/>
            <pc:sldMk cId="232051305" sldId="267"/>
            <ac:picMk id="14" creationId="{75046B33-FAE5-41CF-9EF8-CD610DBA0002}"/>
          </ac:picMkLst>
        </pc:picChg>
        <pc:picChg chg="del">
          <ac:chgData name="Lucy Springett" userId="f806fb44-b947-4308-bf88-f77b9d76422a" providerId="ADAL" clId="{6A37EA97-5487-4A0C-9167-419FAFA9CFFC}" dt="2022-11-30T12:56:57.785" v="0" actId="478"/>
          <ac:picMkLst>
            <pc:docMk/>
            <pc:sldMk cId="232051305" sldId="267"/>
            <ac:picMk id="24" creationId="{AA2B5C7B-AEC5-4B5B-BCFC-9806D252E2F4}"/>
          </ac:picMkLst>
        </pc:picChg>
      </pc:sldChg>
    </pc:docChg>
  </pc:docChgLst>
  <pc:docChgLst>
    <pc:chgData name="Lucy Springett" userId="f806fb44-b947-4308-bf88-f77b9d76422a" providerId="ADAL" clId="{0A85394D-6EBA-4602-8DBD-C6FD5D8DFF97}"/>
    <pc:docChg chg="modSld">
      <pc:chgData name="Lucy Springett" userId="f806fb44-b947-4308-bf88-f77b9d76422a" providerId="ADAL" clId="{0A85394D-6EBA-4602-8DBD-C6FD5D8DFF97}" dt="2022-01-17T09:16:00.294" v="9" actId="20577"/>
      <pc:docMkLst>
        <pc:docMk/>
      </pc:docMkLst>
      <pc:sldChg chg="modNotesTx">
        <pc:chgData name="Lucy Springett" userId="f806fb44-b947-4308-bf88-f77b9d76422a" providerId="ADAL" clId="{0A85394D-6EBA-4602-8DBD-C6FD5D8DFF97}" dt="2022-01-17T09:16:00.294" v="9" actId="20577"/>
        <pc:sldMkLst>
          <pc:docMk/>
          <pc:sldMk cId="3763939241" sldId="268"/>
        </pc:sldMkLst>
      </pc:sldChg>
    </pc:docChg>
  </pc:docChgLst>
  <pc:docChgLst>
    <pc:chgData name="Emma Parris" userId="6c14fed1-277c-4256-a7e1-ec416c5f4ff8" providerId="ADAL" clId="{9C33E493-3D9E-4039-8D9F-3998AA386858}"/>
    <pc:docChg chg="custSel addSld modSld">
      <pc:chgData name="Emma Parris" userId="6c14fed1-277c-4256-a7e1-ec416c5f4ff8" providerId="ADAL" clId="{9C33E493-3D9E-4039-8D9F-3998AA386858}" dt="2022-01-14T12:25:53.329" v="2009" actId="27636"/>
      <pc:docMkLst>
        <pc:docMk/>
      </pc:docMkLst>
      <pc:sldChg chg="modSp mod">
        <pc:chgData name="Emma Parris" userId="6c14fed1-277c-4256-a7e1-ec416c5f4ff8" providerId="ADAL" clId="{9C33E493-3D9E-4039-8D9F-3998AA386858}" dt="2022-01-14T12:25:53.329" v="2009" actId="27636"/>
        <pc:sldMkLst>
          <pc:docMk/>
          <pc:sldMk cId="1575707940" sldId="256"/>
        </pc:sldMkLst>
        <pc:spChg chg="mod">
          <ac:chgData name="Emma Parris" userId="6c14fed1-277c-4256-a7e1-ec416c5f4ff8" providerId="ADAL" clId="{9C33E493-3D9E-4039-8D9F-3998AA386858}" dt="2022-01-14T12:25:53.329" v="2009" actId="27636"/>
          <ac:spMkLst>
            <pc:docMk/>
            <pc:sldMk cId="1575707940" sldId="256"/>
            <ac:spMk id="3" creationId="{DEC8C42E-CFEB-4C4F-B2E1-CA36E8D79DB2}"/>
          </ac:spMkLst>
        </pc:spChg>
      </pc:sldChg>
      <pc:sldChg chg="modSp mod">
        <pc:chgData name="Emma Parris" userId="6c14fed1-277c-4256-a7e1-ec416c5f4ff8" providerId="ADAL" clId="{9C33E493-3D9E-4039-8D9F-3998AA386858}" dt="2022-01-14T09:04:36.574" v="273" actId="20577"/>
        <pc:sldMkLst>
          <pc:docMk/>
          <pc:sldMk cId="1677135508" sldId="257"/>
        </pc:sldMkLst>
        <pc:spChg chg="mod">
          <ac:chgData name="Emma Parris" userId="6c14fed1-277c-4256-a7e1-ec416c5f4ff8" providerId="ADAL" clId="{9C33E493-3D9E-4039-8D9F-3998AA386858}" dt="2022-01-14T09:04:36.574" v="273" actId="20577"/>
          <ac:spMkLst>
            <pc:docMk/>
            <pc:sldMk cId="1677135508" sldId="257"/>
            <ac:spMk id="3" creationId="{65D63312-C1B3-40D8-AB50-0CF363DFC100}"/>
          </ac:spMkLst>
        </pc:spChg>
      </pc:sldChg>
      <pc:sldChg chg="modSp mod">
        <pc:chgData name="Emma Parris" userId="6c14fed1-277c-4256-a7e1-ec416c5f4ff8" providerId="ADAL" clId="{9C33E493-3D9E-4039-8D9F-3998AA386858}" dt="2022-01-14T11:51:34.201" v="2003" actId="20577"/>
        <pc:sldMkLst>
          <pc:docMk/>
          <pc:sldMk cId="633123865" sldId="258"/>
        </pc:sldMkLst>
        <pc:spChg chg="mod">
          <ac:chgData name="Emma Parris" userId="6c14fed1-277c-4256-a7e1-ec416c5f4ff8" providerId="ADAL" clId="{9C33E493-3D9E-4039-8D9F-3998AA386858}" dt="2022-01-14T11:51:21.591" v="1962" actId="20577"/>
          <ac:spMkLst>
            <pc:docMk/>
            <pc:sldMk cId="633123865" sldId="258"/>
            <ac:spMk id="2" creationId="{E13EB57A-5168-4D85-BAA5-1A307C6E88F9}"/>
          </ac:spMkLst>
        </pc:spChg>
        <pc:spChg chg="mod">
          <ac:chgData name="Emma Parris" userId="6c14fed1-277c-4256-a7e1-ec416c5f4ff8" providerId="ADAL" clId="{9C33E493-3D9E-4039-8D9F-3998AA386858}" dt="2022-01-14T11:51:34.201" v="2003" actId="20577"/>
          <ac:spMkLst>
            <pc:docMk/>
            <pc:sldMk cId="633123865" sldId="258"/>
            <ac:spMk id="3" creationId="{28F96E24-B852-4650-8B24-E7E2F5E55F0B}"/>
          </ac:spMkLst>
        </pc:spChg>
      </pc:sldChg>
      <pc:sldChg chg="modSp mod">
        <pc:chgData name="Emma Parris" userId="6c14fed1-277c-4256-a7e1-ec416c5f4ff8" providerId="ADAL" clId="{9C33E493-3D9E-4039-8D9F-3998AA386858}" dt="2022-01-14T09:49:22.557" v="1093" actId="20577"/>
        <pc:sldMkLst>
          <pc:docMk/>
          <pc:sldMk cId="366131351" sldId="259"/>
        </pc:sldMkLst>
        <pc:spChg chg="mod">
          <ac:chgData name="Emma Parris" userId="6c14fed1-277c-4256-a7e1-ec416c5f4ff8" providerId="ADAL" clId="{9C33E493-3D9E-4039-8D9F-3998AA386858}" dt="2022-01-14T09:49:22.557" v="1093" actId="20577"/>
          <ac:spMkLst>
            <pc:docMk/>
            <pc:sldMk cId="366131351" sldId="259"/>
            <ac:spMk id="3" creationId="{9F8A4D6E-8B2E-4DEA-BD39-B4CF5AF1E000}"/>
          </ac:spMkLst>
        </pc:spChg>
      </pc:sldChg>
      <pc:sldChg chg="modSp mod">
        <pc:chgData name="Emma Parris" userId="6c14fed1-277c-4256-a7e1-ec416c5f4ff8" providerId="ADAL" clId="{9C33E493-3D9E-4039-8D9F-3998AA386858}" dt="2022-01-14T11:46:03.861" v="1931" actId="20577"/>
        <pc:sldMkLst>
          <pc:docMk/>
          <pc:sldMk cId="49134092" sldId="260"/>
        </pc:sldMkLst>
        <pc:spChg chg="mod">
          <ac:chgData name="Emma Parris" userId="6c14fed1-277c-4256-a7e1-ec416c5f4ff8" providerId="ADAL" clId="{9C33E493-3D9E-4039-8D9F-3998AA386858}" dt="2022-01-14T11:45:47.094" v="1898" actId="20577"/>
          <ac:spMkLst>
            <pc:docMk/>
            <pc:sldMk cId="49134092" sldId="260"/>
            <ac:spMk id="2" creationId="{CD6C4A2E-6CB6-45D7-A7EF-759D8D0AFDDE}"/>
          </ac:spMkLst>
        </pc:spChg>
        <pc:spChg chg="mod">
          <ac:chgData name="Emma Parris" userId="6c14fed1-277c-4256-a7e1-ec416c5f4ff8" providerId="ADAL" clId="{9C33E493-3D9E-4039-8D9F-3998AA386858}" dt="2022-01-14T11:46:03.861" v="1931" actId="20577"/>
          <ac:spMkLst>
            <pc:docMk/>
            <pc:sldMk cId="49134092" sldId="260"/>
            <ac:spMk id="3" creationId="{B4B1FE78-26D5-4FDF-BB53-990009E747F2}"/>
          </ac:spMkLst>
        </pc:spChg>
      </pc:sldChg>
      <pc:sldChg chg="modSp mod">
        <pc:chgData name="Emma Parris" userId="6c14fed1-277c-4256-a7e1-ec416c5f4ff8" providerId="ADAL" clId="{9C33E493-3D9E-4039-8D9F-3998AA386858}" dt="2022-01-14T12:15:50.393" v="2004" actId="20577"/>
        <pc:sldMkLst>
          <pc:docMk/>
          <pc:sldMk cId="3595855101" sldId="261"/>
        </pc:sldMkLst>
        <pc:spChg chg="mod">
          <ac:chgData name="Emma Parris" userId="6c14fed1-277c-4256-a7e1-ec416c5f4ff8" providerId="ADAL" clId="{9C33E493-3D9E-4039-8D9F-3998AA386858}" dt="2022-01-14T09:59:13.115" v="1714" actId="13926"/>
          <ac:spMkLst>
            <pc:docMk/>
            <pc:sldMk cId="3595855101" sldId="261"/>
            <ac:spMk id="2" creationId="{F3284926-6E54-4354-9651-10D9B261536D}"/>
          </ac:spMkLst>
        </pc:spChg>
        <pc:spChg chg="mod">
          <ac:chgData name="Emma Parris" userId="6c14fed1-277c-4256-a7e1-ec416c5f4ff8" providerId="ADAL" clId="{9C33E493-3D9E-4039-8D9F-3998AA386858}" dt="2022-01-14T12:15:50.393" v="2004" actId="20577"/>
          <ac:spMkLst>
            <pc:docMk/>
            <pc:sldMk cId="3595855101" sldId="261"/>
            <ac:spMk id="3" creationId="{6C9F46EA-FD95-4B72-AD38-0CC8240D9FB8}"/>
          </ac:spMkLst>
        </pc:spChg>
      </pc:sldChg>
      <pc:sldChg chg="modSp mod">
        <pc:chgData name="Emma Parris" userId="6c14fed1-277c-4256-a7e1-ec416c5f4ff8" providerId="ADAL" clId="{9C33E493-3D9E-4039-8D9F-3998AA386858}" dt="2022-01-14T11:30:35.991" v="1776" actId="20577"/>
        <pc:sldMkLst>
          <pc:docMk/>
          <pc:sldMk cId="3886646824" sldId="262"/>
        </pc:sldMkLst>
        <pc:spChg chg="mod">
          <ac:chgData name="Emma Parris" userId="6c14fed1-277c-4256-a7e1-ec416c5f4ff8" providerId="ADAL" clId="{9C33E493-3D9E-4039-8D9F-3998AA386858}" dt="2022-01-14T09:58:36.272" v="1681" actId="13926"/>
          <ac:spMkLst>
            <pc:docMk/>
            <pc:sldMk cId="3886646824" sldId="262"/>
            <ac:spMk id="2" creationId="{5777957A-B139-4538-B475-A622900F7982}"/>
          </ac:spMkLst>
        </pc:spChg>
        <pc:spChg chg="mod">
          <ac:chgData name="Emma Parris" userId="6c14fed1-277c-4256-a7e1-ec416c5f4ff8" providerId="ADAL" clId="{9C33E493-3D9E-4039-8D9F-3998AA386858}" dt="2022-01-14T11:30:35.991" v="1776" actId="20577"/>
          <ac:spMkLst>
            <pc:docMk/>
            <pc:sldMk cId="3886646824" sldId="262"/>
            <ac:spMk id="3" creationId="{F63F5704-89FD-41AB-81F9-44CDE698AF5E}"/>
          </ac:spMkLst>
        </pc:spChg>
      </pc:sldChg>
      <pc:sldChg chg="modSp mod">
        <pc:chgData name="Emma Parris" userId="6c14fed1-277c-4256-a7e1-ec416c5f4ff8" providerId="ADAL" clId="{9C33E493-3D9E-4039-8D9F-3998AA386858}" dt="2022-01-14T09:08:30.371" v="609" actId="20577"/>
        <pc:sldMkLst>
          <pc:docMk/>
          <pc:sldMk cId="3008035879" sldId="264"/>
        </pc:sldMkLst>
        <pc:spChg chg="mod">
          <ac:chgData name="Emma Parris" userId="6c14fed1-277c-4256-a7e1-ec416c5f4ff8" providerId="ADAL" clId="{9C33E493-3D9E-4039-8D9F-3998AA386858}" dt="2022-01-14T09:08:30.371" v="609" actId="20577"/>
          <ac:spMkLst>
            <pc:docMk/>
            <pc:sldMk cId="3008035879" sldId="264"/>
            <ac:spMk id="2" creationId="{92AD85E1-A9EF-4F8A-950E-923AD88B8878}"/>
          </ac:spMkLst>
        </pc:spChg>
        <pc:spChg chg="mod">
          <ac:chgData name="Emma Parris" userId="6c14fed1-277c-4256-a7e1-ec416c5f4ff8" providerId="ADAL" clId="{9C33E493-3D9E-4039-8D9F-3998AA386858}" dt="2022-01-14T09:08:21.789" v="580" actId="20577"/>
          <ac:spMkLst>
            <pc:docMk/>
            <pc:sldMk cId="3008035879" sldId="264"/>
            <ac:spMk id="3" creationId="{B5907751-7BCD-4452-AC22-88594AE64D5C}"/>
          </ac:spMkLst>
        </pc:spChg>
      </pc:sldChg>
      <pc:sldChg chg="modSp new mod">
        <pc:chgData name="Emma Parris" userId="6c14fed1-277c-4256-a7e1-ec416c5f4ff8" providerId="ADAL" clId="{9C33E493-3D9E-4039-8D9F-3998AA386858}" dt="2022-01-14T09:04:50.322" v="295" actId="20577"/>
        <pc:sldMkLst>
          <pc:docMk/>
          <pc:sldMk cId="614988625" sldId="265"/>
        </pc:sldMkLst>
        <pc:spChg chg="mod">
          <ac:chgData name="Emma Parris" userId="6c14fed1-277c-4256-a7e1-ec416c5f4ff8" providerId="ADAL" clId="{9C33E493-3D9E-4039-8D9F-3998AA386858}" dt="2022-01-14T09:04:46.019" v="281" actId="20577"/>
          <ac:spMkLst>
            <pc:docMk/>
            <pc:sldMk cId="614988625" sldId="265"/>
            <ac:spMk id="2" creationId="{0364E6F9-C48C-4DF7-BC4D-54F7ADF40EC1}"/>
          </ac:spMkLst>
        </pc:spChg>
        <pc:spChg chg="mod">
          <ac:chgData name="Emma Parris" userId="6c14fed1-277c-4256-a7e1-ec416c5f4ff8" providerId="ADAL" clId="{9C33E493-3D9E-4039-8D9F-3998AA386858}" dt="2022-01-14T09:04:50.322" v="295" actId="20577"/>
          <ac:spMkLst>
            <pc:docMk/>
            <pc:sldMk cId="614988625" sldId="265"/>
            <ac:spMk id="3" creationId="{DF63F64C-B5F6-436C-A06C-20667A9E1F8F}"/>
          </ac:spMkLst>
        </pc:spChg>
      </pc:sldChg>
      <pc:sldChg chg="modSp new mod">
        <pc:chgData name="Emma Parris" userId="6c14fed1-277c-4256-a7e1-ec416c5f4ff8" providerId="ADAL" clId="{9C33E493-3D9E-4039-8D9F-3998AA386858}" dt="2022-01-14T09:05:20.799" v="350" actId="20577"/>
        <pc:sldMkLst>
          <pc:docMk/>
          <pc:sldMk cId="455637870" sldId="266"/>
        </pc:sldMkLst>
        <pc:spChg chg="mod">
          <ac:chgData name="Emma Parris" userId="6c14fed1-277c-4256-a7e1-ec416c5f4ff8" providerId="ADAL" clId="{9C33E493-3D9E-4039-8D9F-3998AA386858}" dt="2022-01-14T09:05:02.900" v="304" actId="20577"/>
          <ac:spMkLst>
            <pc:docMk/>
            <pc:sldMk cId="455637870" sldId="266"/>
            <ac:spMk id="2" creationId="{799B0AEB-A8DC-44FE-9E46-FFF390BDF3A0}"/>
          </ac:spMkLst>
        </pc:spChg>
        <pc:spChg chg="mod">
          <ac:chgData name="Emma Parris" userId="6c14fed1-277c-4256-a7e1-ec416c5f4ff8" providerId="ADAL" clId="{9C33E493-3D9E-4039-8D9F-3998AA386858}" dt="2022-01-14T09:05:20.799" v="350" actId="20577"/>
          <ac:spMkLst>
            <pc:docMk/>
            <pc:sldMk cId="455637870" sldId="266"/>
            <ac:spMk id="3" creationId="{D40E4BA6-0C56-4020-8CBE-9750EDA10FD7}"/>
          </ac:spMkLst>
        </pc:spChg>
      </pc:sldChg>
    </pc:docChg>
  </pc:docChgLst>
  <pc:docChgLst>
    <pc:chgData name="Lucy Springett" userId="f806fb44-b947-4308-bf88-f77b9d76422a" providerId="ADAL" clId="{F4C5857F-8788-42BB-87D2-17EA42BF150F}"/>
    <pc:docChg chg="custSel addSld delSld modSld">
      <pc:chgData name="Lucy Springett" userId="f806fb44-b947-4308-bf88-f77b9d76422a" providerId="ADAL" clId="{F4C5857F-8788-42BB-87D2-17EA42BF150F}" dt="2022-01-14T19:04:57.746" v="513" actId="47"/>
      <pc:docMkLst>
        <pc:docMk/>
      </pc:docMkLst>
      <pc:sldChg chg="del">
        <pc:chgData name="Lucy Springett" userId="f806fb44-b947-4308-bf88-f77b9d76422a" providerId="ADAL" clId="{F4C5857F-8788-42BB-87D2-17EA42BF150F}" dt="2022-01-14T19:00:45.782" v="108" actId="47"/>
        <pc:sldMkLst>
          <pc:docMk/>
          <pc:sldMk cId="1575707940" sldId="256"/>
        </pc:sldMkLst>
      </pc:sldChg>
      <pc:sldChg chg="del">
        <pc:chgData name="Lucy Springett" userId="f806fb44-b947-4308-bf88-f77b9d76422a" providerId="ADAL" clId="{F4C5857F-8788-42BB-87D2-17EA42BF150F}" dt="2022-01-14T19:01:09.685" v="124" actId="47"/>
        <pc:sldMkLst>
          <pc:docMk/>
          <pc:sldMk cId="1677135508" sldId="257"/>
        </pc:sldMkLst>
      </pc:sldChg>
      <pc:sldChg chg="add">
        <pc:chgData name="Lucy Springett" userId="f806fb44-b947-4308-bf88-f77b9d76422a" providerId="ADAL" clId="{F4C5857F-8788-42BB-87D2-17EA42BF150F}" dt="2022-01-14T19:01:34.276" v="151"/>
        <pc:sldMkLst>
          <pc:docMk/>
          <pc:sldMk cId="2748566458" sldId="257"/>
        </pc:sldMkLst>
      </pc:sldChg>
      <pc:sldChg chg="del">
        <pc:chgData name="Lucy Springett" userId="f806fb44-b947-4308-bf88-f77b9d76422a" providerId="ADAL" clId="{F4C5857F-8788-42BB-87D2-17EA42BF150F}" dt="2022-01-14T19:01:28.193" v="150" actId="47"/>
        <pc:sldMkLst>
          <pc:docMk/>
          <pc:sldMk cId="633123865" sldId="258"/>
        </pc:sldMkLst>
      </pc:sldChg>
      <pc:sldChg chg="del">
        <pc:chgData name="Lucy Springett" userId="f806fb44-b947-4308-bf88-f77b9d76422a" providerId="ADAL" clId="{F4C5857F-8788-42BB-87D2-17EA42BF150F}" dt="2022-01-14T19:01:42.986" v="152" actId="47"/>
        <pc:sldMkLst>
          <pc:docMk/>
          <pc:sldMk cId="366131351" sldId="259"/>
        </pc:sldMkLst>
      </pc:sldChg>
      <pc:sldChg chg="del">
        <pc:chgData name="Lucy Springett" userId="f806fb44-b947-4308-bf88-f77b9d76422a" providerId="ADAL" clId="{F4C5857F-8788-42BB-87D2-17EA42BF150F}" dt="2022-01-14T19:02:25.763" v="238" actId="47"/>
        <pc:sldMkLst>
          <pc:docMk/>
          <pc:sldMk cId="49134092" sldId="260"/>
        </pc:sldMkLst>
      </pc:sldChg>
      <pc:sldChg chg="del">
        <pc:chgData name="Lucy Springett" userId="f806fb44-b947-4308-bf88-f77b9d76422a" providerId="ADAL" clId="{F4C5857F-8788-42BB-87D2-17EA42BF150F}" dt="2022-01-14T19:02:52.223" v="263" actId="47"/>
        <pc:sldMkLst>
          <pc:docMk/>
          <pc:sldMk cId="3595855101" sldId="261"/>
        </pc:sldMkLst>
      </pc:sldChg>
      <pc:sldChg chg="del">
        <pc:chgData name="Lucy Springett" userId="f806fb44-b947-4308-bf88-f77b9d76422a" providerId="ADAL" clId="{F4C5857F-8788-42BB-87D2-17EA42BF150F}" dt="2022-01-14T19:03:21.355" v="304" actId="47"/>
        <pc:sldMkLst>
          <pc:docMk/>
          <pc:sldMk cId="3886646824" sldId="262"/>
        </pc:sldMkLst>
      </pc:sldChg>
      <pc:sldChg chg="del">
        <pc:chgData name="Lucy Springett" userId="f806fb44-b947-4308-bf88-f77b9d76422a" providerId="ADAL" clId="{F4C5857F-8788-42BB-87D2-17EA42BF150F}" dt="2022-01-14T19:04:16.297" v="429" actId="47"/>
        <pc:sldMkLst>
          <pc:docMk/>
          <pc:sldMk cId="3008035879" sldId="264"/>
        </pc:sldMkLst>
      </pc:sldChg>
      <pc:sldChg chg="del">
        <pc:chgData name="Lucy Springett" userId="f806fb44-b947-4308-bf88-f77b9d76422a" providerId="ADAL" clId="{F4C5857F-8788-42BB-87D2-17EA42BF150F}" dt="2022-01-14T19:04:36.543" v="451" actId="47"/>
        <pc:sldMkLst>
          <pc:docMk/>
          <pc:sldMk cId="614988625" sldId="265"/>
        </pc:sldMkLst>
      </pc:sldChg>
      <pc:sldChg chg="del">
        <pc:chgData name="Lucy Springett" userId="f806fb44-b947-4308-bf88-f77b9d76422a" providerId="ADAL" clId="{F4C5857F-8788-42BB-87D2-17EA42BF150F}" dt="2022-01-14T19:04:57.746" v="513" actId="47"/>
        <pc:sldMkLst>
          <pc:docMk/>
          <pc:sldMk cId="455637870" sldId="266"/>
        </pc:sldMkLst>
      </pc:sldChg>
      <pc:sldChg chg="addSp delSp modSp add mod setBg delDesignElem">
        <pc:chgData name="Lucy Springett" userId="f806fb44-b947-4308-bf88-f77b9d76422a" providerId="ADAL" clId="{F4C5857F-8788-42BB-87D2-17EA42BF150F}" dt="2022-01-14T19:00:38.668" v="107" actId="20577"/>
        <pc:sldMkLst>
          <pc:docMk/>
          <pc:sldMk cId="232051305" sldId="267"/>
        </pc:sldMkLst>
        <pc:spChg chg="add del mod">
          <ac:chgData name="Lucy Springett" userId="f806fb44-b947-4308-bf88-f77b9d76422a" providerId="ADAL" clId="{F4C5857F-8788-42BB-87D2-17EA42BF150F}" dt="2022-01-14T18:59:20.984" v="55" actId="478"/>
          <ac:spMkLst>
            <pc:docMk/>
            <pc:sldMk cId="232051305" sldId="267"/>
            <ac:spMk id="9" creationId="{6A6F55EC-B11F-495B-BEFC-5A39BEAD5613}"/>
          </ac:spMkLst>
        </pc:spChg>
        <pc:spChg chg="add mod">
          <ac:chgData name="Lucy Springett" userId="f806fb44-b947-4308-bf88-f77b9d76422a" providerId="ADAL" clId="{F4C5857F-8788-42BB-87D2-17EA42BF150F}" dt="2022-01-14T19:00:38.668" v="107" actId="20577"/>
          <ac:spMkLst>
            <pc:docMk/>
            <pc:sldMk cId="232051305" sldId="267"/>
            <ac:spMk id="10" creationId="{FD783B90-E403-4ECC-ACA4-A1A193FC21A5}"/>
          </ac:spMkLst>
        </pc:spChg>
        <pc:spChg chg="del">
          <ac:chgData name="Lucy Springett" userId="f806fb44-b947-4308-bf88-f77b9d76422a" providerId="ADAL" clId="{F4C5857F-8788-42BB-87D2-17EA42BF150F}" dt="2022-01-14T18:57:45.770" v="1"/>
          <ac:spMkLst>
            <pc:docMk/>
            <pc:sldMk cId="232051305" sldId="267"/>
            <ac:spMk id="12" creationId="{42A4FC2C-047E-45A5-965D-8E1E3BF09BC6}"/>
          </ac:spMkLst>
        </pc:spChg>
        <pc:picChg chg="mod">
          <ac:chgData name="Lucy Springett" userId="f806fb44-b947-4308-bf88-f77b9d76422a" providerId="ADAL" clId="{F4C5857F-8788-42BB-87D2-17EA42BF150F}" dt="2022-01-14T18:59:01.604" v="52" actId="1076"/>
          <ac:picMkLst>
            <pc:docMk/>
            <pc:sldMk cId="232051305" sldId="267"/>
            <ac:picMk id="11" creationId="{2F5E7560-5A4C-4F82-A876-239EDEBD09B2}"/>
          </ac:picMkLst>
        </pc:picChg>
      </pc:sldChg>
      <pc:sldChg chg="modSp add mod modAnim">
        <pc:chgData name="Lucy Springett" userId="f806fb44-b947-4308-bf88-f77b9d76422a" providerId="ADAL" clId="{F4C5857F-8788-42BB-87D2-17EA42BF150F}" dt="2022-01-14T19:01:07.148" v="123" actId="27636"/>
        <pc:sldMkLst>
          <pc:docMk/>
          <pc:sldMk cId="3763939241" sldId="268"/>
        </pc:sldMkLst>
        <pc:spChg chg="mod">
          <ac:chgData name="Lucy Springett" userId="f806fb44-b947-4308-bf88-f77b9d76422a" providerId="ADAL" clId="{F4C5857F-8788-42BB-87D2-17EA42BF150F}" dt="2022-01-14T19:00:56.293" v="117" actId="20577"/>
          <ac:spMkLst>
            <pc:docMk/>
            <pc:sldMk cId="3763939241" sldId="268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1:07.148" v="123" actId="27636"/>
          <ac:spMkLst>
            <pc:docMk/>
            <pc:sldMk cId="3763939241" sldId="268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1:24.797" v="149" actId="13926"/>
        <pc:sldMkLst>
          <pc:docMk/>
          <pc:sldMk cId="3769189860" sldId="269"/>
        </pc:sldMkLst>
        <pc:spChg chg="mod">
          <ac:chgData name="Lucy Springett" userId="f806fb44-b947-4308-bf88-f77b9d76422a" providerId="ADAL" clId="{F4C5857F-8788-42BB-87D2-17EA42BF150F}" dt="2022-01-14T19:01:15.360" v="132" actId="20577"/>
          <ac:spMkLst>
            <pc:docMk/>
            <pc:sldMk cId="3769189860" sldId="269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1:24.797" v="149" actId="13926"/>
          <ac:spMkLst>
            <pc:docMk/>
            <pc:sldMk cId="3769189860" sldId="269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2:20.369" v="237" actId="6549"/>
        <pc:sldMkLst>
          <pc:docMk/>
          <pc:sldMk cId="1088759180" sldId="270"/>
        </pc:sldMkLst>
        <pc:spChg chg="mod">
          <ac:chgData name="Lucy Springett" userId="f806fb44-b947-4308-bf88-f77b9d76422a" providerId="ADAL" clId="{F4C5857F-8788-42BB-87D2-17EA42BF150F}" dt="2022-01-14T19:02:11.793" v="233" actId="6549"/>
          <ac:spMkLst>
            <pc:docMk/>
            <pc:sldMk cId="1088759180" sldId="270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2:20.369" v="237" actId="6549"/>
          <ac:spMkLst>
            <pc:docMk/>
            <pc:sldMk cId="1088759180" sldId="270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2:49.226" v="262" actId="27636"/>
        <pc:sldMkLst>
          <pc:docMk/>
          <pc:sldMk cId="3503558687" sldId="271"/>
        </pc:sldMkLst>
        <pc:spChg chg="mod">
          <ac:chgData name="Lucy Springett" userId="f806fb44-b947-4308-bf88-f77b9d76422a" providerId="ADAL" clId="{F4C5857F-8788-42BB-87D2-17EA42BF150F}" dt="2022-01-14T19:02:35.445" v="256" actId="20577"/>
          <ac:spMkLst>
            <pc:docMk/>
            <pc:sldMk cId="3503558687" sldId="271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2:49.226" v="262" actId="27636"/>
          <ac:spMkLst>
            <pc:docMk/>
            <pc:sldMk cId="3503558687" sldId="271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3:19.163" v="303" actId="6549"/>
        <pc:sldMkLst>
          <pc:docMk/>
          <pc:sldMk cId="2202750704" sldId="272"/>
        </pc:sldMkLst>
        <pc:spChg chg="mod">
          <ac:chgData name="Lucy Springett" userId="f806fb44-b947-4308-bf88-f77b9d76422a" providerId="ADAL" clId="{F4C5857F-8788-42BB-87D2-17EA42BF150F}" dt="2022-01-14T19:03:05.912" v="299" actId="20577"/>
          <ac:spMkLst>
            <pc:docMk/>
            <pc:sldMk cId="2202750704" sldId="272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3:19.163" v="303" actId="6549"/>
          <ac:spMkLst>
            <pc:docMk/>
            <pc:sldMk cId="2202750704" sldId="272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4:21.508" v="430" actId="13926"/>
        <pc:sldMkLst>
          <pc:docMk/>
          <pc:sldMk cId="3445470401" sldId="273"/>
        </pc:sldMkLst>
        <pc:spChg chg="mod">
          <ac:chgData name="Lucy Springett" userId="f806fb44-b947-4308-bf88-f77b9d76422a" providerId="ADAL" clId="{F4C5857F-8788-42BB-87D2-17EA42BF150F}" dt="2022-01-14T19:03:28.093" v="325" actId="20577"/>
          <ac:spMkLst>
            <pc:docMk/>
            <pc:sldMk cId="3445470401" sldId="273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4:21.508" v="430" actId="13926"/>
          <ac:spMkLst>
            <pc:docMk/>
            <pc:sldMk cId="3445470401" sldId="273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4:34.760" v="450" actId="27636"/>
        <pc:sldMkLst>
          <pc:docMk/>
          <pc:sldMk cId="69461311" sldId="274"/>
        </pc:sldMkLst>
        <pc:spChg chg="mod">
          <ac:chgData name="Lucy Springett" userId="f806fb44-b947-4308-bf88-f77b9d76422a" providerId="ADAL" clId="{F4C5857F-8788-42BB-87D2-17EA42BF150F}" dt="2022-01-14T19:04:27.093" v="434" actId="20577"/>
          <ac:spMkLst>
            <pc:docMk/>
            <pc:sldMk cId="69461311" sldId="274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4:34.760" v="450" actId="27636"/>
          <ac:spMkLst>
            <pc:docMk/>
            <pc:sldMk cId="69461311" sldId="274"/>
            <ac:spMk id="3" creationId="{E61FC4E2-72E8-4086-B17D-2CBE9D9A1113}"/>
          </ac:spMkLst>
        </pc:spChg>
      </pc:sldChg>
      <pc:sldChg chg="modSp add mod modAnim">
        <pc:chgData name="Lucy Springett" userId="f806fb44-b947-4308-bf88-f77b9d76422a" providerId="ADAL" clId="{F4C5857F-8788-42BB-87D2-17EA42BF150F}" dt="2022-01-14T19:04:54.812" v="512" actId="13926"/>
        <pc:sldMkLst>
          <pc:docMk/>
          <pc:sldMk cId="390567038" sldId="275"/>
        </pc:sldMkLst>
        <pc:spChg chg="mod">
          <ac:chgData name="Lucy Springett" userId="f806fb44-b947-4308-bf88-f77b9d76422a" providerId="ADAL" clId="{F4C5857F-8788-42BB-87D2-17EA42BF150F}" dt="2022-01-14T19:04:45.077" v="472" actId="6549"/>
          <ac:spMkLst>
            <pc:docMk/>
            <pc:sldMk cId="390567038" sldId="275"/>
            <ac:spMk id="2" creationId="{A291E63E-0F19-4ED7-B35C-4EF4FA0213C6}"/>
          </ac:spMkLst>
        </pc:spChg>
        <pc:spChg chg="mod">
          <ac:chgData name="Lucy Springett" userId="f806fb44-b947-4308-bf88-f77b9d76422a" providerId="ADAL" clId="{F4C5857F-8788-42BB-87D2-17EA42BF150F}" dt="2022-01-14T19:04:54.812" v="512" actId="13926"/>
          <ac:spMkLst>
            <pc:docMk/>
            <pc:sldMk cId="390567038" sldId="275"/>
            <ac:spMk id="3" creationId="{E61FC4E2-72E8-4086-B17D-2CBE9D9A1113}"/>
          </ac:spMkLst>
        </pc:spChg>
      </pc:sldChg>
    </pc:docChg>
  </pc:docChgLst>
  <pc:docChgLst>
    <pc:chgData name="Anna Morrison" userId="7eae6f2c-8375-4b1b-a6c5-74d79ab14498" providerId="ADAL" clId="{C5368067-1233-448D-B98E-EFB24F8594C9}"/>
    <pc:docChg chg="custSel addSld delSld modSld">
      <pc:chgData name="Anna Morrison" userId="7eae6f2c-8375-4b1b-a6c5-74d79ab14498" providerId="ADAL" clId="{C5368067-1233-448D-B98E-EFB24F8594C9}" dt="2022-01-19T17:10:20.346" v="1187" actId="20577"/>
      <pc:docMkLst>
        <pc:docMk/>
      </pc:docMkLst>
      <pc:sldChg chg="del">
        <pc:chgData name="Anna Morrison" userId="7eae6f2c-8375-4b1b-a6c5-74d79ab14498" providerId="ADAL" clId="{C5368067-1233-448D-B98E-EFB24F8594C9}" dt="2022-01-19T05:32:07.866" v="34" actId="47"/>
        <pc:sldMkLst>
          <pc:docMk/>
          <pc:sldMk cId="2748566458" sldId="257"/>
        </pc:sldMkLst>
      </pc:sldChg>
      <pc:sldChg chg="addSp delSp modSp mod">
        <pc:chgData name="Anna Morrison" userId="7eae6f2c-8375-4b1b-a6c5-74d79ab14498" providerId="ADAL" clId="{C5368067-1233-448D-B98E-EFB24F8594C9}" dt="2022-01-19T12:20:12.976" v="1118" actId="1076"/>
        <pc:sldMkLst>
          <pc:docMk/>
          <pc:sldMk cId="232051305" sldId="267"/>
        </pc:sldMkLst>
        <pc:spChg chg="add mod">
          <ac:chgData name="Anna Morrison" userId="7eae6f2c-8375-4b1b-a6c5-74d79ab14498" providerId="ADAL" clId="{C5368067-1233-448D-B98E-EFB24F8594C9}" dt="2022-01-19T12:20:12.976" v="1118" actId="1076"/>
          <ac:spMkLst>
            <pc:docMk/>
            <pc:sldMk cId="232051305" sldId="267"/>
            <ac:spMk id="9" creationId="{8981B068-2C20-447D-B900-41BF8D718DA4}"/>
          </ac:spMkLst>
        </pc:spChg>
        <pc:spChg chg="del">
          <ac:chgData name="Anna Morrison" userId="7eae6f2c-8375-4b1b-a6c5-74d79ab14498" providerId="ADAL" clId="{C5368067-1233-448D-B98E-EFB24F8594C9}" dt="2022-01-19T05:31:38.075" v="0" actId="478"/>
          <ac:spMkLst>
            <pc:docMk/>
            <pc:sldMk cId="232051305" sldId="267"/>
            <ac:spMk id="10" creationId="{FD783B90-E403-4ECC-ACA4-A1A193FC21A5}"/>
          </ac:spMkLst>
        </pc:spChg>
      </pc:sldChg>
      <pc:sldChg chg="modSp new mod">
        <pc:chgData name="Anna Morrison" userId="7eae6f2c-8375-4b1b-a6c5-74d79ab14498" providerId="ADAL" clId="{C5368067-1233-448D-B98E-EFB24F8594C9}" dt="2022-01-19T05:57:22.246" v="1078" actId="20577"/>
        <pc:sldMkLst>
          <pc:docMk/>
          <pc:sldMk cId="1026468738" sldId="268"/>
        </pc:sldMkLst>
        <pc:spChg chg="mod">
          <ac:chgData name="Anna Morrison" userId="7eae6f2c-8375-4b1b-a6c5-74d79ab14498" providerId="ADAL" clId="{C5368067-1233-448D-B98E-EFB24F8594C9}" dt="2022-01-19T05:35:58.126" v="272" actId="2711"/>
          <ac:spMkLst>
            <pc:docMk/>
            <pc:sldMk cId="1026468738" sldId="268"/>
            <ac:spMk id="2" creationId="{18CE23D6-1D14-48EC-8102-10A6FF76BF9F}"/>
          </ac:spMkLst>
        </pc:spChg>
        <pc:spChg chg="mod">
          <ac:chgData name="Anna Morrison" userId="7eae6f2c-8375-4b1b-a6c5-74d79ab14498" providerId="ADAL" clId="{C5368067-1233-448D-B98E-EFB24F8594C9}" dt="2022-01-19T05:57:22.246" v="1078" actId="20577"/>
          <ac:spMkLst>
            <pc:docMk/>
            <pc:sldMk cId="1026468738" sldId="268"/>
            <ac:spMk id="3" creationId="{1A4DF96F-E48B-4158-85BB-8F5B3138B686}"/>
          </ac:spMkLst>
        </pc:spChg>
      </pc:sldChg>
      <pc:sldChg chg="del">
        <pc:chgData name="Anna Morrison" userId="7eae6f2c-8375-4b1b-a6c5-74d79ab14498" providerId="ADAL" clId="{C5368067-1233-448D-B98E-EFB24F8594C9}" dt="2022-01-19T05:32:05.821" v="32" actId="47"/>
        <pc:sldMkLst>
          <pc:docMk/>
          <pc:sldMk cId="3763939241" sldId="268"/>
        </pc:sldMkLst>
      </pc:sldChg>
      <pc:sldChg chg="modSp new mod">
        <pc:chgData name="Anna Morrison" userId="7eae6f2c-8375-4b1b-a6c5-74d79ab14498" providerId="ADAL" clId="{C5368067-1233-448D-B98E-EFB24F8594C9}" dt="2022-01-19T17:10:20.346" v="1187" actId="20577"/>
        <pc:sldMkLst>
          <pc:docMk/>
          <pc:sldMk cId="151351664" sldId="269"/>
        </pc:sldMkLst>
        <pc:spChg chg="mod">
          <ac:chgData name="Anna Morrison" userId="7eae6f2c-8375-4b1b-a6c5-74d79ab14498" providerId="ADAL" clId="{C5368067-1233-448D-B98E-EFB24F8594C9}" dt="2022-01-19T05:56:54.546" v="1074" actId="255"/>
          <ac:spMkLst>
            <pc:docMk/>
            <pc:sldMk cId="151351664" sldId="269"/>
            <ac:spMk id="2" creationId="{E554C473-7798-4C1A-A031-C99B8F6065AC}"/>
          </ac:spMkLst>
        </pc:spChg>
        <pc:spChg chg="mod">
          <ac:chgData name="Anna Morrison" userId="7eae6f2c-8375-4b1b-a6c5-74d79ab14498" providerId="ADAL" clId="{C5368067-1233-448D-B98E-EFB24F8594C9}" dt="2022-01-19T17:10:20.346" v="1187" actId="20577"/>
          <ac:spMkLst>
            <pc:docMk/>
            <pc:sldMk cId="151351664" sldId="269"/>
            <ac:spMk id="3" creationId="{DBCE1318-21CC-4734-A928-69E1C7D0ABAB}"/>
          </ac:spMkLst>
        </pc:spChg>
      </pc:sldChg>
      <pc:sldChg chg="del">
        <pc:chgData name="Anna Morrison" userId="7eae6f2c-8375-4b1b-a6c5-74d79ab14498" providerId="ADAL" clId="{C5368067-1233-448D-B98E-EFB24F8594C9}" dt="2022-01-19T05:32:06.424" v="33" actId="47"/>
        <pc:sldMkLst>
          <pc:docMk/>
          <pc:sldMk cId="3769189860" sldId="269"/>
        </pc:sldMkLst>
      </pc:sldChg>
      <pc:sldChg chg="addSp modSp new mod">
        <pc:chgData name="Anna Morrison" userId="7eae6f2c-8375-4b1b-a6c5-74d79ab14498" providerId="ADAL" clId="{C5368067-1233-448D-B98E-EFB24F8594C9}" dt="2022-01-19T11:55:28.310" v="1084" actId="688"/>
        <pc:sldMkLst>
          <pc:docMk/>
          <pc:sldMk cId="448561999" sldId="270"/>
        </pc:sldMkLst>
        <pc:spChg chg="mod">
          <ac:chgData name="Anna Morrison" userId="7eae6f2c-8375-4b1b-a6c5-74d79ab14498" providerId="ADAL" clId="{C5368067-1233-448D-B98E-EFB24F8594C9}" dt="2022-01-19T05:57:15.266" v="1076" actId="20577"/>
          <ac:spMkLst>
            <pc:docMk/>
            <pc:sldMk cId="448561999" sldId="270"/>
            <ac:spMk id="2" creationId="{090059A2-8AD5-4A67-B8DA-21FA49AA1FA8}"/>
          </ac:spMkLst>
        </pc:spChg>
        <pc:spChg chg="mod">
          <ac:chgData name="Anna Morrison" userId="7eae6f2c-8375-4b1b-a6c5-74d79ab14498" providerId="ADAL" clId="{C5368067-1233-448D-B98E-EFB24F8594C9}" dt="2022-01-19T05:46:18.629" v="570" actId="2711"/>
          <ac:spMkLst>
            <pc:docMk/>
            <pc:sldMk cId="448561999" sldId="270"/>
            <ac:spMk id="3" creationId="{AFA75DFC-476E-49A1-BAFA-A3F42B6B627C}"/>
          </ac:spMkLst>
        </pc:spChg>
        <pc:picChg chg="add mod">
          <ac:chgData name="Anna Morrison" userId="7eae6f2c-8375-4b1b-a6c5-74d79ab14498" providerId="ADAL" clId="{C5368067-1233-448D-B98E-EFB24F8594C9}" dt="2022-01-19T05:50:01.772" v="572" actId="1076"/>
          <ac:picMkLst>
            <pc:docMk/>
            <pc:sldMk cId="448561999" sldId="270"/>
            <ac:picMk id="4" creationId="{917F692B-A159-4B7E-96C2-727F611F1447}"/>
          </ac:picMkLst>
        </pc:picChg>
        <pc:picChg chg="add mod">
          <ac:chgData name="Anna Morrison" userId="7eae6f2c-8375-4b1b-a6c5-74d79ab14498" providerId="ADAL" clId="{C5368067-1233-448D-B98E-EFB24F8594C9}" dt="2022-01-19T11:55:28.310" v="1084" actId="688"/>
          <ac:picMkLst>
            <pc:docMk/>
            <pc:sldMk cId="448561999" sldId="270"/>
            <ac:picMk id="6" creationId="{A52EC3EB-4040-40CC-9AC8-468D8D5992B4}"/>
          </ac:picMkLst>
        </pc:picChg>
      </pc:sldChg>
      <pc:sldChg chg="del">
        <pc:chgData name="Anna Morrison" userId="7eae6f2c-8375-4b1b-a6c5-74d79ab14498" providerId="ADAL" clId="{C5368067-1233-448D-B98E-EFB24F8594C9}" dt="2022-01-19T05:32:08.383" v="35" actId="47"/>
        <pc:sldMkLst>
          <pc:docMk/>
          <pc:sldMk cId="1088759180" sldId="270"/>
        </pc:sldMkLst>
      </pc:sldChg>
      <pc:sldChg chg="addSp delSp modSp new mod">
        <pc:chgData name="Anna Morrison" userId="7eae6f2c-8375-4b1b-a6c5-74d79ab14498" providerId="ADAL" clId="{C5368067-1233-448D-B98E-EFB24F8594C9}" dt="2022-01-19T05:55:23.552" v="1066" actId="20577"/>
        <pc:sldMkLst>
          <pc:docMk/>
          <pc:sldMk cId="1599147385" sldId="271"/>
        </pc:sldMkLst>
        <pc:spChg chg="mod">
          <ac:chgData name="Anna Morrison" userId="7eae6f2c-8375-4b1b-a6c5-74d79ab14498" providerId="ADAL" clId="{C5368067-1233-448D-B98E-EFB24F8594C9}" dt="2022-01-19T05:36:29.825" v="279" actId="2711"/>
          <ac:spMkLst>
            <pc:docMk/>
            <pc:sldMk cId="1599147385" sldId="271"/>
            <ac:spMk id="2" creationId="{30119905-9978-4CD2-AC77-23E422AF95A5}"/>
          </ac:spMkLst>
        </pc:spChg>
        <pc:spChg chg="del mod">
          <ac:chgData name="Anna Morrison" userId="7eae6f2c-8375-4b1b-a6c5-74d79ab14498" providerId="ADAL" clId="{C5368067-1233-448D-B98E-EFB24F8594C9}" dt="2022-01-19T05:37:36.530" v="301" actId="478"/>
          <ac:spMkLst>
            <pc:docMk/>
            <pc:sldMk cId="1599147385" sldId="271"/>
            <ac:spMk id="3" creationId="{8CF0867F-FCAB-4691-9542-EA169E5B71F4}"/>
          </ac:spMkLst>
        </pc:spChg>
        <pc:spChg chg="add mod">
          <ac:chgData name="Anna Morrison" userId="7eae6f2c-8375-4b1b-a6c5-74d79ab14498" providerId="ADAL" clId="{C5368067-1233-448D-B98E-EFB24F8594C9}" dt="2022-01-19T05:54:40.232" v="1015" actId="20577"/>
          <ac:spMkLst>
            <pc:docMk/>
            <pc:sldMk cId="1599147385" sldId="271"/>
            <ac:spMk id="4" creationId="{173C7D15-ED52-49ED-907A-E19B901FAE1D}"/>
          </ac:spMkLst>
        </pc:spChg>
        <pc:spChg chg="add mod">
          <ac:chgData name="Anna Morrison" userId="7eae6f2c-8375-4b1b-a6c5-74d79ab14498" providerId="ADAL" clId="{C5368067-1233-448D-B98E-EFB24F8594C9}" dt="2022-01-19T05:55:14.579" v="1061" actId="20577"/>
          <ac:spMkLst>
            <pc:docMk/>
            <pc:sldMk cId="1599147385" sldId="271"/>
            <ac:spMk id="5" creationId="{68EA783D-DE78-4E42-B111-B88AADDA5AAA}"/>
          </ac:spMkLst>
        </pc:spChg>
        <pc:spChg chg="add mod">
          <ac:chgData name="Anna Morrison" userId="7eae6f2c-8375-4b1b-a6c5-74d79ab14498" providerId="ADAL" clId="{C5368067-1233-448D-B98E-EFB24F8594C9}" dt="2022-01-19T05:55:23.552" v="1066" actId="20577"/>
          <ac:spMkLst>
            <pc:docMk/>
            <pc:sldMk cId="1599147385" sldId="271"/>
            <ac:spMk id="6" creationId="{CCB1134B-A6A3-43F8-897D-96DF6433E8A4}"/>
          </ac:spMkLst>
        </pc:spChg>
      </pc:sldChg>
      <pc:sldChg chg="del">
        <pc:chgData name="Anna Morrison" userId="7eae6f2c-8375-4b1b-a6c5-74d79ab14498" providerId="ADAL" clId="{C5368067-1233-448D-B98E-EFB24F8594C9}" dt="2022-01-19T05:32:08.988" v="36" actId="47"/>
        <pc:sldMkLst>
          <pc:docMk/>
          <pc:sldMk cId="3503558687" sldId="271"/>
        </pc:sldMkLst>
      </pc:sldChg>
      <pc:sldChg chg="del">
        <pc:chgData name="Anna Morrison" userId="7eae6f2c-8375-4b1b-a6c5-74d79ab14498" providerId="ADAL" clId="{C5368067-1233-448D-B98E-EFB24F8594C9}" dt="2022-01-19T05:32:09.469" v="37" actId="47"/>
        <pc:sldMkLst>
          <pc:docMk/>
          <pc:sldMk cId="2202750704" sldId="272"/>
        </pc:sldMkLst>
      </pc:sldChg>
      <pc:sldChg chg="del">
        <pc:chgData name="Anna Morrison" userId="7eae6f2c-8375-4b1b-a6c5-74d79ab14498" providerId="ADAL" clId="{C5368067-1233-448D-B98E-EFB24F8594C9}" dt="2022-01-19T05:32:10.373" v="38" actId="47"/>
        <pc:sldMkLst>
          <pc:docMk/>
          <pc:sldMk cId="3445470401" sldId="273"/>
        </pc:sldMkLst>
      </pc:sldChg>
      <pc:sldChg chg="del">
        <pc:chgData name="Anna Morrison" userId="7eae6f2c-8375-4b1b-a6c5-74d79ab14498" providerId="ADAL" clId="{C5368067-1233-448D-B98E-EFB24F8594C9}" dt="2022-01-19T05:32:11.380" v="39" actId="47"/>
        <pc:sldMkLst>
          <pc:docMk/>
          <pc:sldMk cId="69461311" sldId="274"/>
        </pc:sldMkLst>
      </pc:sldChg>
      <pc:sldChg chg="del">
        <pc:chgData name="Anna Morrison" userId="7eae6f2c-8375-4b1b-a6c5-74d79ab14498" providerId="ADAL" clId="{C5368067-1233-448D-B98E-EFB24F8594C9}" dt="2022-01-19T05:32:12.166" v="40" actId="47"/>
        <pc:sldMkLst>
          <pc:docMk/>
          <pc:sldMk cId="390567038" sldId="275"/>
        </pc:sldMkLst>
      </pc:sldChg>
    </pc:docChg>
  </pc:docChgLst>
  <pc:docChgLst>
    <pc:chgData name="Fran Green" userId="3a9597cd-032e-4279-bc02-95f307433ca9" providerId="ADAL" clId="{8EA5426C-6DBD-4B2C-B682-967AC91AE523}"/>
    <pc:docChg chg="undo custSel delSld modSld modMainMaster">
      <pc:chgData name="Fran Green" userId="3a9597cd-032e-4279-bc02-95f307433ca9" providerId="ADAL" clId="{8EA5426C-6DBD-4B2C-B682-967AC91AE523}" dt="2022-12-14T15:22:17.104" v="48" actId="962"/>
      <pc:docMkLst>
        <pc:docMk/>
      </pc:docMkLst>
      <pc:sldChg chg="modSp mod">
        <pc:chgData name="Fran Green" userId="3a9597cd-032e-4279-bc02-95f307433ca9" providerId="ADAL" clId="{8EA5426C-6DBD-4B2C-B682-967AC91AE523}" dt="2022-12-14T08:42:39.067" v="44" actId="2711"/>
        <pc:sldMkLst>
          <pc:docMk/>
          <pc:sldMk cId="4179509796" sldId="256"/>
        </pc:sldMkLst>
        <pc:spChg chg="mod">
          <ac:chgData name="Fran Green" userId="3a9597cd-032e-4279-bc02-95f307433ca9" providerId="ADAL" clId="{8EA5426C-6DBD-4B2C-B682-967AC91AE523}" dt="2022-12-14T08:42:39.067" v="44" actId="2711"/>
          <ac:spMkLst>
            <pc:docMk/>
            <pc:sldMk cId="4179509796" sldId="256"/>
            <ac:spMk id="2" creationId="{5856F62A-3D38-3A93-B06F-A3102FF05B69}"/>
          </ac:spMkLst>
        </pc:spChg>
      </pc:sldChg>
      <pc:sldChg chg="del">
        <pc:chgData name="Fran Green" userId="3a9597cd-032e-4279-bc02-95f307433ca9" providerId="ADAL" clId="{8EA5426C-6DBD-4B2C-B682-967AC91AE523}" dt="2022-12-13T15:29:01.726" v="0" actId="2696"/>
        <pc:sldMkLst>
          <pc:docMk/>
          <pc:sldMk cId="232051305" sldId="267"/>
        </pc:sldMkLst>
      </pc:sldChg>
      <pc:sldChg chg="addSp modSp mod">
        <pc:chgData name="Fran Green" userId="3a9597cd-032e-4279-bc02-95f307433ca9" providerId="ADAL" clId="{8EA5426C-6DBD-4B2C-B682-967AC91AE523}" dt="2022-12-14T08:34:10.084" v="25" actId="2711"/>
        <pc:sldMkLst>
          <pc:docMk/>
          <pc:sldMk cId="1026468738" sldId="268"/>
        </pc:sldMkLst>
        <pc:spChg chg="mod">
          <ac:chgData name="Fran Green" userId="3a9597cd-032e-4279-bc02-95f307433ca9" providerId="ADAL" clId="{8EA5426C-6DBD-4B2C-B682-967AC91AE523}" dt="2022-12-14T08:34:10.084" v="25" actId="2711"/>
          <ac:spMkLst>
            <pc:docMk/>
            <pc:sldMk cId="1026468738" sldId="268"/>
            <ac:spMk id="2" creationId="{18CE23D6-1D14-48EC-8102-10A6FF76BF9F}"/>
          </ac:spMkLst>
        </pc:spChg>
        <pc:spChg chg="mod">
          <ac:chgData name="Fran Green" userId="3a9597cd-032e-4279-bc02-95f307433ca9" providerId="ADAL" clId="{8EA5426C-6DBD-4B2C-B682-967AC91AE523}" dt="2022-12-14T08:34:04.439" v="24" actId="2711"/>
          <ac:spMkLst>
            <pc:docMk/>
            <pc:sldMk cId="1026468738" sldId="268"/>
            <ac:spMk id="3" creationId="{1A4DF96F-E48B-4158-85BB-8F5B3138B686}"/>
          </ac:spMkLst>
        </pc:spChg>
        <pc:picChg chg="add mod">
          <ac:chgData name="Fran Green" userId="3a9597cd-032e-4279-bc02-95f307433ca9" providerId="ADAL" clId="{8EA5426C-6DBD-4B2C-B682-967AC91AE523}" dt="2022-12-13T15:29:09.740" v="1"/>
          <ac:picMkLst>
            <pc:docMk/>
            <pc:sldMk cId="1026468738" sldId="268"/>
            <ac:picMk id="4" creationId="{02A3CB4B-509D-9889-420A-99787C1D778E}"/>
          </ac:picMkLst>
        </pc:picChg>
        <pc:picChg chg="add mod">
          <ac:chgData name="Fran Green" userId="3a9597cd-032e-4279-bc02-95f307433ca9" providerId="ADAL" clId="{8EA5426C-6DBD-4B2C-B682-967AC91AE523}" dt="2022-12-13T15:29:12.736" v="2"/>
          <ac:picMkLst>
            <pc:docMk/>
            <pc:sldMk cId="1026468738" sldId="268"/>
            <ac:picMk id="5" creationId="{FDC8CB45-385E-B000-B2CB-B3156D151487}"/>
          </ac:picMkLst>
        </pc:picChg>
      </pc:sldChg>
      <pc:sldChg chg="addSp modSp mod">
        <pc:chgData name="Fran Green" userId="3a9597cd-032e-4279-bc02-95f307433ca9" providerId="ADAL" clId="{8EA5426C-6DBD-4B2C-B682-967AC91AE523}" dt="2022-12-14T08:34:26.632" v="28" actId="404"/>
        <pc:sldMkLst>
          <pc:docMk/>
          <pc:sldMk cId="151351664" sldId="269"/>
        </pc:sldMkLst>
        <pc:spChg chg="mod">
          <ac:chgData name="Fran Green" userId="3a9597cd-032e-4279-bc02-95f307433ca9" providerId="ADAL" clId="{8EA5426C-6DBD-4B2C-B682-967AC91AE523}" dt="2022-12-14T08:34:26.632" v="28" actId="404"/>
          <ac:spMkLst>
            <pc:docMk/>
            <pc:sldMk cId="151351664" sldId="269"/>
            <ac:spMk id="2" creationId="{E554C473-7798-4C1A-A031-C99B8F6065AC}"/>
          </ac:spMkLst>
        </pc:spChg>
        <pc:spChg chg="mod">
          <ac:chgData name="Fran Green" userId="3a9597cd-032e-4279-bc02-95f307433ca9" providerId="ADAL" clId="{8EA5426C-6DBD-4B2C-B682-967AC91AE523}" dt="2022-12-14T08:34:18.240" v="26" actId="2711"/>
          <ac:spMkLst>
            <pc:docMk/>
            <pc:sldMk cId="151351664" sldId="269"/>
            <ac:spMk id="3" creationId="{DBCE1318-21CC-4734-A928-69E1C7D0ABAB}"/>
          </ac:spMkLst>
        </pc:spChg>
        <pc:picChg chg="add mod">
          <ac:chgData name="Fran Green" userId="3a9597cd-032e-4279-bc02-95f307433ca9" providerId="ADAL" clId="{8EA5426C-6DBD-4B2C-B682-967AC91AE523}" dt="2022-12-13T15:29:20.294" v="3"/>
          <ac:picMkLst>
            <pc:docMk/>
            <pc:sldMk cId="151351664" sldId="269"/>
            <ac:picMk id="4" creationId="{BC0B7C69-947C-C3CD-BCAD-6D34C9BBD6AB}"/>
          </ac:picMkLst>
        </pc:picChg>
        <pc:picChg chg="add mod">
          <ac:chgData name="Fran Green" userId="3a9597cd-032e-4279-bc02-95f307433ca9" providerId="ADAL" clId="{8EA5426C-6DBD-4B2C-B682-967AC91AE523}" dt="2022-12-13T15:29:23.360" v="4"/>
          <ac:picMkLst>
            <pc:docMk/>
            <pc:sldMk cId="151351664" sldId="269"/>
            <ac:picMk id="5" creationId="{0C84E48D-0C4D-3508-0BF8-5490CCD9E1D9}"/>
          </ac:picMkLst>
        </pc:picChg>
      </pc:sldChg>
      <pc:sldChg chg="addSp delSp modSp mod">
        <pc:chgData name="Fran Green" userId="3a9597cd-032e-4279-bc02-95f307433ca9" providerId="ADAL" clId="{8EA5426C-6DBD-4B2C-B682-967AC91AE523}" dt="2022-12-14T08:34:42.275" v="31" actId="404"/>
        <pc:sldMkLst>
          <pc:docMk/>
          <pc:sldMk cId="448561999" sldId="270"/>
        </pc:sldMkLst>
        <pc:spChg chg="mod">
          <ac:chgData name="Fran Green" userId="3a9597cd-032e-4279-bc02-95f307433ca9" providerId="ADAL" clId="{8EA5426C-6DBD-4B2C-B682-967AC91AE523}" dt="2022-12-14T08:34:42.275" v="31" actId="404"/>
          <ac:spMkLst>
            <pc:docMk/>
            <pc:sldMk cId="448561999" sldId="270"/>
            <ac:spMk id="2" creationId="{090059A2-8AD5-4A67-B8DA-21FA49AA1FA8}"/>
          </ac:spMkLst>
        </pc:spChg>
        <pc:spChg chg="mod">
          <ac:chgData name="Fran Green" userId="3a9597cd-032e-4279-bc02-95f307433ca9" providerId="ADAL" clId="{8EA5426C-6DBD-4B2C-B682-967AC91AE523}" dt="2022-12-14T08:34:34.570" v="29" actId="2711"/>
          <ac:spMkLst>
            <pc:docMk/>
            <pc:sldMk cId="448561999" sldId="270"/>
            <ac:spMk id="3" creationId="{AFA75DFC-476E-49A1-BAFA-A3F42B6B627C}"/>
          </ac:spMkLst>
        </pc:spChg>
        <pc:picChg chg="del">
          <ac:chgData name="Fran Green" userId="3a9597cd-032e-4279-bc02-95f307433ca9" providerId="ADAL" clId="{8EA5426C-6DBD-4B2C-B682-967AC91AE523}" dt="2022-12-13T15:29:38.793" v="8" actId="478"/>
          <ac:picMkLst>
            <pc:docMk/>
            <pc:sldMk cId="448561999" sldId="270"/>
            <ac:picMk id="4" creationId="{917F692B-A159-4B7E-96C2-727F611F1447}"/>
          </ac:picMkLst>
        </pc:picChg>
        <pc:picChg chg="add mod">
          <ac:chgData name="Fran Green" userId="3a9597cd-032e-4279-bc02-95f307433ca9" providerId="ADAL" clId="{8EA5426C-6DBD-4B2C-B682-967AC91AE523}" dt="2022-12-13T15:29:29.961" v="6"/>
          <ac:picMkLst>
            <pc:docMk/>
            <pc:sldMk cId="448561999" sldId="270"/>
            <ac:picMk id="5" creationId="{826C7F04-63F7-A6A3-191C-2BAD18D0678B}"/>
          </ac:picMkLst>
        </pc:picChg>
        <pc:picChg chg="add mod">
          <ac:chgData name="Fran Green" userId="3a9597cd-032e-4279-bc02-95f307433ca9" providerId="ADAL" clId="{8EA5426C-6DBD-4B2C-B682-967AC91AE523}" dt="2022-12-13T15:29:32.289" v="7"/>
          <ac:picMkLst>
            <pc:docMk/>
            <pc:sldMk cId="448561999" sldId="270"/>
            <ac:picMk id="6" creationId="{A8EE2271-14A5-5207-64AE-85308AA0234D}"/>
          </ac:picMkLst>
        </pc:picChg>
        <pc:picChg chg="del">
          <ac:chgData name="Fran Green" userId="3a9597cd-032e-4279-bc02-95f307433ca9" providerId="ADAL" clId="{8EA5426C-6DBD-4B2C-B682-967AC91AE523}" dt="2022-12-13T15:29:40.769" v="9" actId="478"/>
          <ac:picMkLst>
            <pc:docMk/>
            <pc:sldMk cId="448561999" sldId="270"/>
            <ac:picMk id="7" creationId="{F489E4A9-F638-43AD-BCA6-F3ECF757A36B}"/>
          </ac:picMkLst>
        </pc:picChg>
        <pc:picChg chg="add mod">
          <ac:chgData name="Fran Green" userId="3a9597cd-032e-4279-bc02-95f307433ca9" providerId="ADAL" clId="{8EA5426C-6DBD-4B2C-B682-967AC91AE523}" dt="2022-12-13T15:29:47.492" v="13" actId="1076"/>
          <ac:picMkLst>
            <pc:docMk/>
            <pc:sldMk cId="448561999" sldId="270"/>
            <ac:picMk id="8" creationId="{48CF3657-9C9F-5504-8496-1628C42024F1}"/>
          </ac:picMkLst>
        </pc:picChg>
      </pc:sldChg>
      <pc:sldChg chg="addSp modSp mod">
        <pc:chgData name="Fran Green" userId="3a9597cd-032e-4279-bc02-95f307433ca9" providerId="ADAL" clId="{8EA5426C-6DBD-4B2C-B682-967AC91AE523}" dt="2022-12-14T08:35:31.343" v="42" actId="404"/>
        <pc:sldMkLst>
          <pc:docMk/>
          <pc:sldMk cId="1599147385" sldId="271"/>
        </pc:sldMkLst>
        <pc:spChg chg="mod">
          <ac:chgData name="Fran Green" userId="3a9597cd-032e-4279-bc02-95f307433ca9" providerId="ADAL" clId="{8EA5426C-6DBD-4B2C-B682-967AC91AE523}" dt="2022-12-14T08:35:31.343" v="42" actId="404"/>
          <ac:spMkLst>
            <pc:docMk/>
            <pc:sldMk cId="1599147385" sldId="271"/>
            <ac:spMk id="2" creationId="{30119905-9978-4CD2-AC77-23E422AF95A5}"/>
          </ac:spMkLst>
        </pc:spChg>
        <pc:spChg chg="mod">
          <ac:chgData name="Fran Green" userId="3a9597cd-032e-4279-bc02-95f307433ca9" providerId="ADAL" clId="{8EA5426C-6DBD-4B2C-B682-967AC91AE523}" dt="2022-12-14T08:35:15.766" v="38" actId="403"/>
          <ac:spMkLst>
            <pc:docMk/>
            <pc:sldMk cId="1599147385" sldId="271"/>
            <ac:spMk id="4" creationId="{173C7D15-ED52-49ED-907A-E19B901FAE1D}"/>
          </ac:spMkLst>
        </pc:spChg>
        <pc:spChg chg="mod">
          <ac:chgData name="Fran Green" userId="3a9597cd-032e-4279-bc02-95f307433ca9" providerId="ADAL" clId="{8EA5426C-6DBD-4B2C-B682-967AC91AE523}" dt="2022-12-14T08:35:08.317" v="36" actId="2711"/>
          <ac:spMkLst>
            <pc:docMk/>
            <pc:sldMk cId="1599147385" sldId="271"/>
            <ac:spMk id="5" creationId="{68EA783D-DE78-4E42-B111-B88AADDA5AAA}"/>
          </ac:spMkLst>
        </pc:spChg>
        <pc:spChg chg="mod">
          <ac:chgData name="Fran Green" userId="3a9597cd-032e-4279-bc02-95f307433ca9" providerId="ADAL" clId="{8EA5426C-6DBD-4B2C-B682-967AC91AE523}" dt="2022-12-14T08:34:58.714" v="34" actId="2711"/>
          <ac:spMkLst>
            <pc:docMk/>
            <pc:sldMk cId="1599147385" sldId="271"/>
            <ac:spMk id="6" creationId="{CCB1134B-A6A3-43F8-897D-96DF6433E8A4}"/>
          </ac:spMkLst>
        </pc:spChg>
        <pc:picChg chg="add mod">
          <ac:chgData name="Fran Green" userId="3a9597cd-032e-4279-bc02-95f307433ca9" providerId="ADAL" clId="{8EA5426C-6DBD-4B2C-B682-967AC91AE523}" dt="2022-12-13T15:29:51.358" v="14"/>
          <ac:picMkLst>
            <pc:docMk/>
            <pc:sldMk cId="1599147385" sldId="271"/>
            <ac:picMk id="3" creationId="{8B7E9BA2-E18E-1283-D369-FCBDBD6B8145}"/>
          </ac:picMkLst>
        </pc:picChg>
        <pc:picChg chg="add mod">
          <ac:chgData name="Fran Green" userId="3a9597cd-032e-4279-bc02-95f307433ca9" providerId="ADAL" clId="{8EA5426C-6DBD-4B2C-B682-967AC91AE523}" dt="2022-12-13T15:29:57.306" v="16" actId="1076"/>
          <ac:picMkLst>
            <pc:docMk/>
            <pc:sldMk cId="1599147385" sldId="271"/>
            <ac:picMk id="7" creationId="{2D74D0AF-36EA-29C1-ECFA-FC8D71164EA4}"/>
          </ac:picMkLst>
        </pc:picChg>
      </pc:sldChg>
      <pc:sldMasterChg chg="modSldLayout">
        <pc:chgData name="Fran Green" userId="3a9597cd-032e-4279-bc02-95f307433ca9" providerId="ADAL" clId="{8EA5426C-6DBD-4B2C-B682-967AC91AE523}" dt="2022-12-14T15:22:17.104" v="48" actId="962"/>
        <pc:sldMasterMkLst>
          <pc:docMk/>
          <pc:sldMasterMk cId="1575549401" sldId="2147483648"/>
        </pc:sldMasterMkLst>
        <pc:sldLayoutChg chg="addSp delSp modSp mod">
          <pc:chgData name="Fran Green" userId="3a9597cd-032e-4279-bc02-95f307433ca9" providerId="ADAL" clId="{8EA5426C-6DBD-4B2C-B682-967AC91AE523}" dt="2022-12-14T15:22:17.104" v="48" actId="962"/>
          <pc:sldLayoutMkLst>
            <pc:docMk/>
            <pc:sldMasterMk cId="1575549401" sldId="2147483648"/>
            <pc:sldLayoutMk cId="1673240112" sldId="2147483660"/>
          </pc:sldLayoutMkLst>
          <pc:picChg chg="add mod">
            <ac:chgData name="Fran Green" userId="3a9597cd-032e-4279-bc02-95f307433ca9" providerId="ADAL" clId="{8EA5426C-6DBD-4B2C-B682-967AC91AE523}" dt="2022-12-14T15:22:17.104" v="48" actId="962"/>
            <ac:picMkLst>
              <pc:docMk/>
              <pc:sldMasterMk cId="1575549401" sldId="2147483648"/>
              <pc:sldLayoutMk cId="1673240112" sldId="2147483660"/>
              <ac:picMk id="4" creationId="{9DBD89A4-0BBD-4B55-8E60-C318921C1970}"/>
            </ac:picMkLst>
          </pc:picChg>
          <pc:picChg chg="del">
            <ac:chgData name="Fran Green" userId="3a9597cd-032e-4279-bc02-95f307433ca9" providerId="ADAL" clId="{8EA5426C-6DBD-4B2C-B682-967AC91AE523}" dt="2022-12-14T15:22:09.800" v="45" actId="478"/>
            <ac:picMkLst>
              <pc:docMk/>
              <pc:sldMasterMk cId="1575549401" sldId="2147483648"/>
              <pc:sldLayoutMk cId="1673240112" sldId="2147483660"/>
              <ac:picMk id="8" creationId="{1E30C096-C78A-89B5-1E8E-DE0F465B78EF}"/>
            </ac:picMkLst>
          </pc:picChg>
        </pc:sldLayoutChg>
      </pc:sldMasterChg>
    </pc:docChg>
  </pc:docChgLst>
  <pc:docChgLst>
    <pc:chgData name="Fran Green" userId="3a9597cd-032e-4279-bc02-95f307433ca9" providerId="ADAL" clId="{D145A15D-8450-430B-841C-411B770BE0C3}"/>
    <pc:docChg chg="custSel modSld">
      <pc:chgData name="Fran Green" userId="3a9597cd-032e-4279-bc02-95f307433ca9" providerId="ADAL" clId="{D145A15D-8450-430B-841C-411B770BE0C3}" dt="2022-01-19T15:21:16.191" v="22" actId="1076"/>
      <pc:docMkLst>
        <pc:docMk/>
      </pc:docMkLst>
      <pc:sldChg chg="addSp delSp modSp mod">
        <pc:chgData name="Fran Green" userId="3a9597cd-032e-4279-bc02-95f307433ca9" providerId="ADAL" clId="{D145A15D-8450-430B-841C-411B770BE0C3}" dt="2022-01-19T15:21:16.191" v="22" actId="1076"/>
        <pc:sldMkLst>
          <pc:docMk/>
          <pc:sldMk cId="448561999" sldId="270"/>
        </pc:sldMkLst>
        <pc:picChg chg="mod">
          <ac:chgData name="Fran Green" userId="3a9597cd-032e-4279-bc02-95f307433ca9" providerId="ADAL" clId="{D145A15D-8450-430B-841C-411B770BE0C3}" dt="2022-01-19T15:21:05.068" v="20" actId="1076"/>
          <ac:picMkLst>
            <pc:docMk/>
            <pc:sldMk cId="448561999" sldId="270"/>
            <ac:picMk id="4" creationId="{917F692B-A159-4B7E-96C2-727F611F1447}"/>
          </ac:picMkLst>
        </pc:picChg>
        <pc:picChg chg="del">
          <ac:chgData name="Fran Green" userId="3a9597cd-032e-4279-bc02-95f307433ca9" providerId="ADAL" clId="{D145A15D-8450-430B-841C-411B770BE0C3}" dt="2022-01-19T15:18:33.966" v="0" actId="478"/>
          <ac:picMkLst>
            <pc:docMk/>
            <pc:sldMk cId="448561999" sldId="270"/>
            <ac:picMk id="6" creationId="{A52EC3EB-4040-40CC-9AC8-468D8D5992B4}"/>
          </ac:picMkLst>
        </pc:picChg>
        <pc:picChg chg="add mod modCrop">
          <ac:chgData name="Fran Green" userId="3a9597cd-032e-4279-bc02-95f307433ca9" providerId="ADAL" clId="{D145A15D-8450-430B-841C-411B770BE0C3}" dt="2022-01-19T15:21:16.191" v="22" actId="1076"/>
          <ac:picMkLst>
            <pc:docMk/>
            <pc:sldMk cId="448561999" sldId="270"/>
            <ac:picMk id="7" creationId="{F489E4A9-F638-43AD-BCA6-F3ECF757A3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1102-2275-4451-814E-015AEF764C59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5E083-589D-4B6B-B3CE-22EE069E8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C776F-C121-423D-9047-1546E5F25F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0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5E083-589D-4B6B-B3CE-22EE069E83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8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5E083-589D-4B6B-B3CE-22EE069E83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3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A984-B51D-4AEA-B63D-F18733842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CEF06-56D0-44B5-9F7F-A3BBE5B76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D159-B1D5-434B-A410-2F9A4ECD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B30B-FD97-429A-B36F-32134B87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40F2-E8E8-45B4-895F-33344750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0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48B6-FC19-406D-A9AD-F63ECA4D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0840F-832A-403D-9D69-FB662C042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85E7-AF4B-4E31-B5B3-8F3DF8E1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92031-2E02-4722-A349-A479D20D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1A59-FE34-4E7F-A225-50CD0DA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4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D697B-4A59-4251-91B8-98EE99F68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28AF9-BAA0-4C6D-A403-32D10CA3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F36F-C2F9-45C5-8310-454A1F24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0270-AED3-430E-93AD-7B22E8C8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6BB39-40A6-4D15-81AD-0FAF789D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3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A984-B51D-4AEA-B63D-F18733842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CEF06-56D0-44B5-9F7F-A3BBE5B76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D159-B1D5-434B-A410-2F9A4ECD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5B30B-FD97-429A-B36F-32134B87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940F2-E8E8-45B4-895F-33344750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7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097C-5AED-4CB7-99AF-5953D2E9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B2E4-CE04-4518-BD9E-F4452633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954F-6B6D-4963-BE23-82BE4EFD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84AE6-8CB9-463D-92FA-CDFAAF3B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21C1-D926-4100-9B6D-4B554DFB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7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769A-F106-48E4-9863-EE145CCC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78B67-79E8-46A9-AB9C-3D0BD5DF0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A135-8C56-43AA-9B37-EC793A89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F439-4F66-43A5-8BE2-D29B292E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15C5-4D89-4A06-B861-C49A9BC4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5039-D242-4C2E-9E6B-E0E974E8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D46A-C87D-4B38-86B7-775D69C88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79AAE-F50D-493A-96EC-45C4BF69E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CEB0B-B590-4BE1-B6DF-300562E0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AA61B-2658-4F4C-961E-C6E683AD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F6091-B128-41DE-BC63-715D172F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9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6C92-6481-4E24-B813-1D6D0C28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F6FC3-66D9-41AF-A9ED-C6936794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02F75-D741-42FA-97D6-ABABE2030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1BD70-7D9F-4160-92DA-D93E4C5D8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BEBBC-A1A5-4325-B90A-D1F8CC8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14A48-6EDD-467F-9564-44D65D51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C0C42-4D0F-452F-B40B-58D508C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77A57-5F11-4C1C-8232-E72EC8B9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9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C700-A1A8-4EB4-B70D-9E8166A5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F6A23-EEC0-436D-AB9B-16FDE4B1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BB928-CC9F-4B0B-9101-91FE0C39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29454-760C-43F6-A148-65A883E0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8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37247-55FF-40BE-BBF3-E8FF8DA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7597A-0EB4-43BA-A876-5BF44C53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4DA8-7B99-4B10-821E-9AA2FAB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3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2C0B-2802-4193-88A6-717EF8D5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8441-9B35-4ABA-B886-F13802C9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C1634-0A14-436E-B2B8-3835C076C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0150-94E4-4A7C-8E3D-4CBDAF46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CE791-26E3-4A3B-AAA3-64F7F868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EAB33-8EB1-41C6-958B-60042E14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4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097C-5AED-4CB7-99AF-5953D2E9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DB2E4-CE04-4518-BD9E-F4452633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954F-6B6D-4963-BE23-82BE4EFD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84AE6-8CB9-463D-92FA-CDFAAF3B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21C1-D926-4100-9B6D-4B554DFB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33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7A8D-F4F8-4E7F-BB55-D82B01AB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06E95-0841-4359-96EA-B8D64D37C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C9950-F6E5-4250-96B5-BB19EE31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DDA08-DEDB-42C0-B3E3-F532B12C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F97BD-17DA-4C36-8577-5ACF69FD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8A458-00D6-41F5-8F34-9FA1152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6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48B6-FC19-406D-A9AD-F63ECA4D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0840F-832A-403D-9D69-FB662C042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085E7-AF4B-4E31-B5B3-8F3DF8E1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92031-2E02-4722-A349-A479D20D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1A59-FE34-4E7F-A225-50CD0DA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9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D697B-4A59-4251-91B8-98EE99F68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28AF9-BAA0-4C6D-A403-32D10CA3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F36F-C2F9-45C5-8310-454A1F24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0270-AED3-430E-93AD-7B22E8C8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6BB39-40A6-4D15-81AD-0FAF789D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0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ACF9-63A2-AD7B-5F70-28F9C5A44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49855"/>
            <a:ext cx="9144000" cy="8450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F4F3551-C9BC-9021-20B1-AA1096647E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9ACF9-63A2-AD7B-5F70-28F9C5A44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49855"/>
            <a:ext cx="9144000" cy="84503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3FD4BCC-CC5A-93B3-0041-6DD29CBE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769A-F106-48E4-9863-EE145CCC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78B67-79E8-46A9-AB9C-3D0BD5DF0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A135-8C56-43AA-9B37-EC793A89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F439-4F66-43A5-8BE2-D29B292E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15C5-4D89-4A06-B861-C49A9BC4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5039-D242-4C2E-9E6B-E0E974E8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8D46A-C87D-4B38-86B7-775D69C88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79AAE-F50D-493A-96EC-45C4BF69E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CEB0B-B590-4BE1-B6DF-300562E0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AA61B-2658-4F4C-961E-C6E683AD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F6091-B128-41DE-BC63-715D172F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6C92-6481-4E24-B813-1D6D0C28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F6FC3-66D9-41AF-A9ED-C6936794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02F75-D741-42FA-97D6-ABABE2030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1BD70-7D9F-4160-92DA-D93E4C5D8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BEBBC-A1A5-4325-B90A-D1F8CC8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14A48-6EDD-467F-9564-44D65D51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C0C42-4D0F-452F-B40B-58D508C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77A57-5F11-4C1C-8232-E72EC8B9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C700-A1A8-4EB4-B70D-9E8166A5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F6A23-EEC0-436D-AB9B-16FDE4B1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BB928-CC9F-4B0B-9101-91FE0C394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29454-760C-43F6-A148-65A883E0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0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37247-55FF-40BE-BBF3-E8FF8DA2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7597A-0EB4-43BA-A876-5BF44C53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4DA8-7B99-4B10-821E-9AA2FAB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68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2C0B-2802-4193-88A6-717EF8D5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8441-9B35-4ABA-B886-F13802C9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C1634-0A14-436E-B2B8-3835C076C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0150-94E4-4A7C-8E3D-4CBDAF46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CE791-26E3-4A3B-AAA3-64F7F868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EAB33-8EB1-41C6-958B-60042E14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A7A8D-F4F8-4E7F-BB55-D82B01AB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06E95-0841-4359-96EA-B8D64D37C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C9950-F6E5-4250-96B5-BB19EE31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DDA08-DEDB-42C0-B3E3-F532B12C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F97BD-17DA-4C36-8577-5ACF69FD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8A458-00D6-41F5-8F34-9FA1152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2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87C6E-24F0-4588-B81D-825EE3A5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AE99-EEF3-4717-A79F-22C06680E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D691-5CBA-475E-AF20-9CB172767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4660-339D-44FF-B206-F0F6ED503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66115-44FF-4CBB-A639-4377A0C4D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54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87C6E-24F0-4588-B81D-825EE3A5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AE99-EEF3-4717-A79F-22C06680E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D691-5CBA-475E-AF20-9CB172767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F1C8-20ED-4016-95B9-A6071D650156}" type="datetimeFigureOut">
              <a:rPr lang="en-GB" smtClean="0"/>
              <a:t>13/07/2023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4660-339D-44FF-B206-F0F6ED503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66115-44FF-4CBB-A639-4377A0C4D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96E1-8856-4B78-A33B-0B06097E1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14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F62A-3D38-3A93-B06F-A3102FF05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21568"/>
            <a:ext cx="9144000" cy="84503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Marketing Toolkit</a:t>
            </a:r>
            <a:br>
              <a: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13F901-8D95-1100-C646-9F12156B07C9}"/>
              </a:ext>
            </a:extLst>
          </p:cNvPr>
          <p:cNvSpPr txBox="1">
            <a:spLocks/>
          </p:cNvSpPr>
          <p:nvPr/>
        </p:nvSpPr>
        <p:spPr>
          <a:xfrm>
            <a:off x="10352690" y="6608737"/>
            <a:ext cx="1949669" cy="2492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V1. January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9C24C-3539-98EF-8955-232D98B4F767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3231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905-9978-4CD2-AC77-23E422AF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Example social media messaging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7D15-ED52-49ED-907A-E19B901FAE1D}"/>
              </a:ext>
            </a:extLst>
          </p:cNvPr>
          <p:cNvSpPr txBox="1"/>
          <p:nvPr/>
        </p:nvSpPr>
        <p:spPr>
          <a:xfrm>
            <a:off x="714269" y="1490483"/>
            <a:ext cx="10948287" cy="1015663"/>
          </a:xfrm>
          <a:prstGeom prst="rect">
            <a:avLst/>
          </a:prstGeom>
          <a:noFill/>
          <a:ln>
            <a:solidFill>
              <a:srgbClr val="D10A38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proud to announce that we are one of the schools/colleges in England taking part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Try a Trade programme. This will bring our students valuable insights into the range of @apprenticeships available to them beyond school.  @Checkatrade @AmazingAppsUK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A783D-DE78-4E42-B111-B88AADDA5AAA}"/>
              </a:ext>
            </a:extLst>
          </p:cNvPr>
          <p:cNvSpPr txBox="1"/>
          <p:nvPr/>
        </p:nvSpPr>
        <p:spPr>
          <a:xfrm>
            <a:off x="714269" y="2667065"/>
            <a:ext cx="10948287" cy="1015663"/>
          </a:xfrm>
          <a:prstGeom prst="rect">
            <a:avLst/>
          </a:prstGeom>
          <a:noFill/>
          <a:ln>
            <a:solidFill>
              <a:srgbClr val="0058A2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we launched the Try a Trade programme with our students. They were excited to find out more about the programme and can’t wait to discover all about the different domestic trades and @apprenticeships available. @Checkatrade @AmazingAppsUK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1134B-A6A3-43F8-897D-96DF6433E8A4}"/>
              </a:ext>
            </a:extLst>
          </p:cNvPr>
          <p:cNvSpPr txBox="1"/>
          <p:nvPr/>
        </p:nvSpPr>
        <p:spPr>
          <a:xfrm>
            <a:off x="714268" y="3852408"/>
            <a:ext cx="10948287" cy="1015663"/>
          </a:xfrm>
          <a:prstGeom prst="rect">
            <a:avLst/>
          </a:prstGeom>
          <a:noFill/>
          <a:ln>
            <a:solidFill>
              <a:srgbClr val="D10A38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know that it’s important that all students consider all of their options beyond school. That’s why we’re proud to be part of the fantastic Try a Trade programme with @Checkatrade @AmazingAppsUK 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7E9BA2-E18E-1283-D369-FCBDBD6B8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D74D0AF-36EA-29C1-ECFA-FC8D71164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10412357" y="244127"/>
            <a:ext cx="1464742" cy="783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7E111-092A-F802-7BDA-A0D579383758}"/>
              </a:ext>
            </a:extLst>
          </p:cNvPr>
          <p:cNvSpPr txBox="1"/>
          <p:nvPr/>
        </p:nvSpPr>
        <p:spPr>
          <a:xfrm>
            <a:off x="714267" y="5037751"/>
            <a:ext cx="10948287" cy="1015663"/>
          </a:xfrm>
          <a:prstGeom prst="rect">
            <a:avLst/>
          </a:prstGeom>
          <a:noFill/>
          <a:ln>
            <a:solidFill>
              <a:srgbClr val="0058A2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</a:t>
            </a:r>
            <a:r>
              <a:rPr lang="en-GB" sz="2000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school/college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seeking employers/partners who work in domestic trades and might be willing to support our students on the Try a Trade programme to understand more about careers in trades</a:t>
            </a:r>
            <a:r>
              <a:rPr lang="en-GB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Please get in touch. @Checkatrade @AmazingAppsUK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094C2-E018-E8DF-1944-D4C51F69F20D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991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C081732A-8DA4-D43F-AF1A-B7155F664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r="1" b="677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E23D6-1D14-48EC-8102-10A6FF76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F96F-E48B-4158-85BB-8F5B3138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Try a Trade?			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involved?				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benefits to schools/colleges	</a:t>
            </a:r>
          </a:p>
          <a:p>
            <a:pPr marL="0" indent="0">
              <a:buNone/>
            </a:pPr>
            <a:endParaRPr lang="en-GB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promotional assets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for newsletters/websites	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to use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media handles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social media messaging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A3CB4B-509D-9889-420A-99787C1D7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DC8CB45-385E-B000-B2CB-B3156D1514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58955" y="5393184"/>
            <a:ext cx="1464742" cy="78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78AD8-DA28-FD00-0479-74BD2DBB9317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264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23D6-1D14-48EC-8102-10A6FF76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What is Try a Trade?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F96F-E48B-4158-85BB-8F5B313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908"/>
            <a:ext cx="66451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a Trade is a unique programme for schools/colleges, fully funded by Checkatrade, supporting students and their families to understand the fantastic range of career opportunities available through domestic trades. </a:t>
            </a:r>
          </a:p>
          <a:p>
            <a:pPr marL="0" indent="0">
              <a:buNone/>
            </a:pPr>
            <a:b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programme aims to: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 broader understanding and awareness of domestic trades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Inspire young people through resources, case studies and role models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parents &amp; carers in understanding the employment opportunities and how to access them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young people to pursue a career in domestic trades and support them to access apprenticeships with employers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A3CB4B-509D-9889-420A-99787C1D7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DC8CB45-385E-B000-B2CB-B3156D15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06403" y="5404200"/>
            <a:ext cx="1464742" cy="783779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F6CFCF4-1F6B-844F-3636-1C6E98A1E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42"/>
          <a:stretch/>
        </p:blipFill>
        <p:spPr>
          <a:xfrm>
            <a:off x="7725591" y="0"/>
            <a:ext cx="4466410" cy="6337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EA6647-72DC-9CC9-69D3-66044242B59F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6272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822141D-2860-00EB-01BD-65C99FDF8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8309" r="1" b="1"/>
          <a:stretch/>
        </p:blipFill>
        <p:spPr>
          <a:xfrm>
            <a:off x="7467599" y="10"/>
            <a:ext cx="472135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E23D6-1D14-48EC-8102-10A6FF76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What is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F96F-E48B-4158-85BB-8F5B313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664516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and colleges can access a range of resources to inspire their students about apprenticeships in domestic trades. The self-serve model includes: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range of inspirational resources, including films, activity sheets, information guides, posters and more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Signposting information for partners that schools/colleges can work with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the Try a Trade jobs board where students can view and apply for apprenticeship vacancies</a:t>
            </a:r>
          </a:p>
          <a:p>
            <a:pPr marL="0" indent="0">
              <a:buNone/>
            </a:pPr>
            <a:endParaRPr lang="en-GB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with partners of the programme and of the school/college community will then help teachers/careers advisers to bring the roles to life, through activities such as: 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Workshops or presentations from local employers 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and hearing from apprentices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 visits or open days 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A3CB4B-509D-9889-420A-99787C1D77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DC8CB45-385E-B000-B2CB-B3156D1514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06403" y="5404200"/>
            <a:ext cx="1464742" cy="78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AC4E1D-F973-5360-7B19-5C1ADBEA7AD7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1498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352D65-D7F7-EE9B-17EB-6170F33FE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37"/>
          <a:stretch/>
        </p:blipFill>
        <p:spPr>
          <a:xfrm>
            <a:off x="7737635" y="-1"/>
            <a:ext cx="4454365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E23D6-1D14-48EC-8102-10A6FF76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129"/>
            <a:ext cx="6802821" cy="1325563"/>
          </a:xfrm>
        </p:spPr>
        <p:txBody>
          <a:bodyPr/>
          <a:lstStyle/>
          <a:p>
            <a:r>
              <a: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 benefits of Try a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DF96F-E48B-4158-85BB-8F5B3138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393"/>
            <a:ext cx="6645166" cy="387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benefits for students, schools/colleges, training providers and employers.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fully-funded support for the school, students and families to develop a broader understanding of domestic trades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the achievement of the Gatsby Benchmarks and the provision of unbiased careers education, information, advice and guidance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progression pathways for students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with committed schools to raise awareness of apprenticeships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support a pipeline of potential individuals or apprenticeships </a:t>
            </a:r>
          </a:p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with leading trade employers </a:t>
            </a: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A3CB4B-509D-9889-420A-99787C1D77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DC8CB45-385E-B000-B2CB-B3156D1514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06403" y="5404200"/>
            <a:ext cx="1464742" cy="783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73B89-D94D-955D-4CD6-1C8704219473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8925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A9B2F87B-FB21-5DF3-0FC0-036B6AF7D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E6F08F-86DA-7C9B-BC11-173A7B228C53}"/>
              </a:ext>
            </a:extLst>
          </p:cNvPr>
          <p:cNvSpPr txBox="1">
            <a:spLocks/>
          </p:cNvSpPr>
          <p:nvPr/>
        </p:nvSpPr>
        <p:spPr>
          <a:xfrm>
            <a:off x="1744718" y="2772961"/>
            <a:ext cx="9144000" cy="845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Marketing &amp; Promotional Assets </a:t>
            </a:r>
            <a:endParaRPr lang="en-GB" sz="5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FFC9D-A2A4-4CF7-10CE-F3A65870C498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7909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C473-7798-4C1A-A031-C99B8F60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Copy for newsletters /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1318-21CC-4734-A928-69E1C7D0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a Trade programme – Involvement announcement </a:t>
            </a:r>
            <a:endParaRPr lang="en-GB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delighted to announce that our </a:t>
            </a:r>
            <a:r>
              <a:rPr lang="en-GB" sz="1800" dirty="0">
                <a:effectLst/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school/college </a:t>
            </a: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participating in an exciting programme called ‘Try a Trade’.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Funded by Checkatrade, and supported by Amazing Apprenticeships, the programme will support our Year 10-13 students to engage with a range of activities to support their understanding of the vast array of career opportunities available through domestic trades.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will meet training providers and employers, learn where to apply and how to secure an apprenticeship in domestic trades.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more information on this programme, please speak to </a:t>
            </a:r>
            <a:r>
              <a:rPr lang="en-GB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(insert name of school lead).</a:t>
            </a:r>
          </a:p>
          <a:p>
            <a:pPr marL="0" indent="0">
              <a:buNone/>
            </a:pPr>
            <a:endParaRPr lang="en-GB" dirty="0">
              <a:latin typeface="Museo Sans Rounded 300" panose="02000000000000000000" pitchFamily="50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B7C69-947C-C3CD-BCAD-6D34C9BBD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C84E48D-0C4D-3508-0BF8-5490CCD9E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58955" y="5393184"/>
            <a:ext cx="1464742" cy="783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F167C-32F6-A1AA-5F31-76F98F1327AE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135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59A2-8AD5-4A67-B8DA-21FA49AA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Logo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5DFC-476E-49A1-BAFA-A3F42B6B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56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use these logos to show your involvement with Try a Trade.</a:t>
            </a:r>
          </a:p>
          <a:p>
            <a:pPr marL="0" indent="0">
              <a:buNone/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consider using the logos on your website, in your email signature and any other appropriate documentation/materials.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6C7F04-63F7-A6A3-191C-2BAD18D0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8EE2271-14A5-5207-64AE-85308AA02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58955" y="5393184"/>
            <a:ext cx="1464742" cy="783779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8CF3657-9C9F-5504-8496-1628C4202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500745" y="3733001"/>
            <a:ext cx="3874863" cy="207342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4E7F246-5199-356A-DFC3-179BE0CED4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31342" r="38650" b="35065"/>
          <a:stretch/>
        </p:blipFill>
        <p:spPr>
          <a:xfrm>
            <a:off x="6973460" y="3733001"/>
            <a:ext cx="4380340" cy="2303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B928E3-112A-C23A-AB66-70FDF9A2ED7D}"/>
              </a:ext>
            </a:extLst>
          </p:cNvPr>
          <p:cNvSpPr txBox="1"/>
          <p:nvPr/>
        </p:nvSpPr>
        <p:spPr>
          <a:xfrm>
            <a:off x="2500745" y="3277590"/>
            <a:ext cx="213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D9978-36AD-8E3B-5DC9-B81321748F0B}"/>
              </a:ext>
            </a:extLst>
          </p:cNvPr>
          <p:cNvSpPr txBox="1"/>
          <p:nvPr/>
        </p:nvSpPr>
        <p:spPr>
          <a:xfrm>
            <a:off x="7131257" y="3277590"/>
            <a:ext cx="406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School/college participation logo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E9C4E-CB8A-878B-07AC-EA4679084572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856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059A2-8AD5-4A67-B8DA-21FA49AA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Social media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5DFC-476E-49A1-BAFA-A3F42B6B6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083"/>
            <a:ext cx="10515600" cy="456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Handles to tag:</a:t>
            </a:r>
          </a:p>
          <a:p>
            <a:pPr marL="0" indent="0">
              <a:buNone/>
            </a:pPr>
            <a:endParaRPr lang="en-GB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@CheckaTrade</a:t>
            </a:r>
          </a:p>
          <a:p>
            <a:pPr marL="0" indent="0"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@AmazingAppsUK</a:t>
            </a:r>
          </a:p>
          <a:p>
            <a:pPr marL="0" indent="0">
              <a:buNone/>
            </a:pP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#TryaTrade</a:t>
            </a:r>
          </a:p>
          <a:p>
            <a:pPr marL="0" indent="0">
              <a:buNone/>
            </a:pPr>
            <a:endParaRPr lang="en-GB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6C7F04-63F7-A6A3-191C-2BAD18D0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69"/>
          <a:stretch/>
        </p:blipFill>
        <p:spPr>
          <a:xfrm>
            <a:off x="0" y="6187979"/>
            <a:ext cx="12192000" cy="681037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8EE2271-14A5-5207-64AE-85308AA02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16690" r="22416" b="30514"/>
          <a:stretch/>
        </p:blipFill>
        <p:spPr>
          <a:xfrm>
            <a:off x="258955" y="5393184"/>
            <a:ext cx="1464742" cy="7837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3D979-AEAB-4677-F84F-E77FBE84A45B}"/>
              </a:ext>
            </a:extLst>
          </p:cNvPr>
          <p:cNvSpPr txBox="1"/>
          <p:nvPr/>
        </p:nvSpPr>
        <p:spPr>
          <a:xfrm>
            <a:off x="0" y="656409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© Vetted Limited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7126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4" ma:contentTypeDescription="Create a new document." ma:contentTypeScope="" ma:versionID="1ca94f8ab669d4255a519ff80727da0c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8e74c664866dc1f080c90a09e46c2ca2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39AC8-81EA-4AAA-91FD-C458E36C37F3}">
  <ds:schemaRefs>
    <ds:schemaRef ds:uri="01cdd075-c344-4c65-8551-ba9dc45e0196"/>
    <ds:schemaRef ds:uri="6c2c260b-7b8b-4528-a165-310b68aa1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E99D99-C7CE-4176-B619-FD71CC570543}">
  <ds:schemaRefs>
    <ds:schemaRef ds:uri="01cdd075-c344-4c65-8551-ba9dc45e0196"/>
    <ds:schemaRef ds:uri="6c2c260b-7b8b-4528-a165-310b68aa19c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98C581-8E1C-4EB2-B840-108739AB87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776</Words>
  <Application>Microsoft Office PowerPoint</Application>
  <PresentationFormat>Widescreen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Open Sans</vt:lpstr>
      <vt:lpstr>Arial</vt:lpstr>
      <vt:lpstr>Open Sans</vt:lpstr>
      <vt:lpstr>Museo Sans Rounded 300</vt:lpstr>
      <vt:lpstr>Calibri Light</vt:lpstr>
      <vt:lpstr>Calibri</vt:lpstr>
      <vt:lpstr>Helvetica</vt:lpstr>
      <vt:lpstr>Open Sans Semibold</vt:lpstr>
      <vt:lpstr>Office Theme</vt:lpstr>
      <vt:lpstr>1_Office Theme</vt:lpstr>
      <vt:lpstr>Marketing Toolkit 2023</vt:lpstr>
      <vt:lpstr>Contents</vt:lpstr>
      <vt:lpstr>What is Try a Trade?</vt:lpstr>
      <vt:lpstr>What is involved?</vt:lpstr>
      <vt:lpstr>The benefits of Try a Trade</vt:lpstr>
      <vt:lpstr>PowerPoint Presentation</vt:lpstr>
      <vt:lpstr>Copy for newsletters / websites</vt:lpstr>
      <vt:lpstr>Logo to use</vt:lpstr>
      <vt:lpstr>Social media handles</vt:lpstr>
      <vt:lpstr>Example social media messaging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 a Trade</dc:title>
  <dc:creator>Emma Parris</dc:creator>
  <cp:lastModifiedBy>Lucy Springett</cp:lastModifiedBy>
  <cp:revision>1</cp:revision>
  <dcterms:created xsi:type="dcterms:W3CDTF">2021-12-17T11:08:37Z</dcterms:created>
  <dcterms:modified xsi:type="dcterms:W3CDTF">2023-07-13T17:05:13Z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